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9"/>
  </p:notesMasterIdLst>
  <p:sldIdLst>
    <p:sldId id="257" r:id="rId5"/>
    <p:sldId id="259" r:id="rId6"/>
    <p:sldId id="267" r:id="rId7"/>
    <p:sldId id="274" r:id="rId8"/>
    <p:sldId id="266" r:id="rId9"/>
    <p:sldId id="260" r:id="rId10"/>
    <p:sldId id="270" r:id="rId11"/>
    <p:sldId id="271" r:id="rId12"/>
    <p:sldId id="272" r:id="rId13"/>
    <p:sldId id="273" r:id="rId14"/>
    <p:sldId id="264" r:id="rId15"/>
    <p:sldId id="261" r:id="rId16"/>
    <p:sldId id="269" r:id="rId17"/>
    <p:sldId id="262" r:id="rId18"/>
    <p:sldId id="279" r:id="rId19"/>
    <p:sldId id="263" r:id="rId20"/>
    <p:sldId id="278" r:id="rId21"/>
    <p:sldId id="281" r:id="rId22"/>
    <p:sldId id="282" r:id="rId23"/>
    <p:sldId id="283" r:id="rId24"/>
    <p:sldId id="305" r:id="rId25"/>
    <p:sldId id="275" r:id="rId26"/>
    <p:sldId id="276" r:id="rId27"/>
    <p:sldId id="277"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Khand" panose="020B0604020202020204" charset="0"/>
      <p:regular r:id="rId36"/>
    </p:embeddedFont>
    <p:embeddedFont>
      <p:font typeface="Leelawadee" panose="020B0604020202020204" charset="-34"/>
      <p:regular r:id="rId37"/>
      <p:bold r:id="rId3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6B311-A6E6-4F14-ADA4-FC741ADFE8D6}" v="370" dt="2022-03-03T11:58:25.068"/>
    <p1510:client id="{E09642BE-9D68-43E7-88CA-7733B1A95955}" v="78" dt="2022-03-02T19:49:21.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Vosmaer" userId="fc17ea49-4df4-4850-a2c6-24643338ed57" providerId="ADAL" clId="{B3C6B311-A6E6-4F14-ADA4-FC741ADFE8D6}"/>
    <pc:docChg chg="custSel addSld delSld modSld">
      <pc:chgData name="Carla Vosmaer" userId="fc17ea49-4df4-4850-a2c6-24643338ed57" providerId="ADAL" clId="{B3C6B311-A6E6-4F14-ADA4-FC741ADFE8D6}" dt="2022-03-03T11:58:25.068" v="138" actId="20577"/>
      <pc:docMkLst>
        <pc:docMk/>
      </pc:docMkLst>
      <pc:sldChg chg="modSp mod">
        <pc:chgData name="Carla Vosmaer" userId="fc17ea49-4df4-4850-a2c6-24643338ed57" providerId="ADAL" clId="{B3C6B311-A6E6-4F14-ADA4-FC741ADFE8D6}" dt="2022-03-03T11:58:25.068" v="138" actId="20577"/>
        <pc:sldMkLst>
          <pc:docMk/>
          <pc:sldMk cId="1847201577" sldId="257"/>
        </pc:sldMkLst>
        <pc:spChg chg="mod">
          <ac:chgData name="Carla Vosmaer" userId="fc17ea49-4df4-4850-a2c6-24643338ed57" providerId="ADAL" clId="{B3C6B311-A6E6-4F14-ADA4-FC741ADFE8D6}" dt="2022-03-03T11:58:25.068" v="138" actId="20577"/>
          <ac:spMkLst>
            <pc:docMk/>
            <pc:sldMk cId="1847201577" sldId="257"/>
            <ac:spMk id="2" creationId="{B7E72C9D-B6D1-2541-B863-A161CA62D851}"/>
          </ac:spMkLst>
        </pc:spChg>
      </pc:sldChg>
      <pc:sldChg chg="addSp delSp modSp mod">
        <pc:chgData name="Carla Vosmaer" userId="fc17ea49-4df4-4850-a2c6-24643338ed57" providerId="ADAL" clId="{B3C6B311-A6E6-4F14-ADA4-FC741ADFE8D6}" dt="2022-03-03T11:04:09.960" v="83" actId="1076"/>
        <pc:sldMkLst>
          <pc:docMk/>
          <pc:sldMk cId="3787748684" sldId="283"/>
        </pc:sldMkLst>
        <pc:spChg chg="mod">
          <ac:chgData name="Carla Vosmaer" userId="fc17ea49-4df4-4850-a2c6-24643338ed57" providerId="ADAL" clId="{B3C6B311-A6E6-4F14-ADA4-FC741ADFE8D6}" dt="2022-03-03T11:04:04.104" v="82" actId="20577"/>
          <ac:spMkLst>
            <pc:docMk/>
            <pc:sldMk cId="3787748684" sldId="283"/>
            <ac:spMk id="2" creationId="{00000000-0000-0000-0000-000000000000}"/>
          </ac:spMkLst>
        </pc:spChg>
        <pc:spChg chg="del mod">
          <ac:chgData name="Carla Vosmaer" userId="fc17ea49-4df4-4850-a2c6-24643338ed57" providerId="ADAL" clId="{B3C6B311-A6E6-4F14-ADA4-FC741ADFE8D6}" dt="2022-03-03T11:02:30.491" v="5" actId="478"/>
          <ac:spMkLst>
            <pc:docMk/>
            <pc:sldMk cId="3787748684" sldId="283"/>
            <ac:spMk id="3" creationId="{00000000-0000-0000-0000-000000000000}"/>
          </ac:spMkLst>
        </pc:spChg>
        <pc:spChg chg="add del mod">
          <ac:chgData name="Carla Vosmaer" userId="fc17ea49-4df4-4850-a2c6-24643338ed57" providerId="ADAL" clId="{B3C6B311-A6E6-4F14-ADA4-FC741ADFE8D6}" dt="2022-03-03T11:02:22.421" v="1"/>
          <ac:spMkLst>
            <pc:docMk/>
            <pc:sldMk cId="3787748684" sldId="283"/>
            <ac:spMk id="5" creationId="{3CC9ACF8-3A54-4C11-ADF2-E3A593BBA189}"/>
          </ac:spMkLst>
        </pc:spChg>
        <pc:spChg chg="add mod">
          <ac:chgData name="Carla Vosmaer" userId="fc17ea49-4df4-4850-a2c6-24643338ed57" providerId="ADAL" clId="{B3C6B311-A6E6-4F14-ADA4-FC741ADFE8D6}" dt="2022-03-03T11:04:09.960" v="83" actId="1076"/>
          <ac:spMkLst>
            <pc:docMk/>
            <pc:sldMk cId="3787748684" sldId="283"/>
            <ac:spMk id="6" creationId="{5C06222E-DCBC-49C5-B1A6-4EDCA4F5CBFE}"/>
          </ac:spMkLst>
        </pc:spChg>
        <pc:spChg chg="add del mod">
          <ac:chgData name="Carla Vosmaer" userId="fc17ea49-4df4-4850-a2c6-24643338ed57" providerId="ADAL" clId="{B3C6B311-A6E6-4F14-ADA4-FC741ADFE8D6}" dt="2022-03-03T11:02:32.788" v="6" actId="478"/>
          <ac:spMkLst>
            <pc:docMk/>
            <pc:sldMk cId="3787748684" sldId="283"/>
            <ac:spMk id="8" creationId="{78AA1CD4-9D77-45DE-AD52-4BB244A4DA87}"/>
          </ac:spMkLst>
        </pc:spChg>
      </pc:sldChg>
      <pc:sldChg chg="del">
        <pc:chgData name="Carla Vosmaer" userId="fc17ea49-4df4-4850-a2c6-24643338ed57" providerId="ADAL" clId="{B3C6B311-A6E6-4F14-ADA4-FC741ADFE8D6}" dt="2022-03-03T11:02:50.260" v="12" actId="47"/>
        <pc:sldMkLst>
          <pc:docMk/>
          <pc:sldMk cId="3185335737" sldId="303"/>
        </pc:sldMkLst>
      </pc:sldChg>
      <pc:sldChg chg="del">
        <pc:chgData name="Carla Vosmaer" userId="fc17ea49-4df4-4850-a2c6-24643338ed57" providerId="ADAL" clId="{B3C6B311-A6E6-4F14-ADA4-FC741ADFE8D6}" dt="2022-03-03T11:55:30.171" v="84" actId="47"/>
        <pc:sldMkLst>
          <pc:docMk/>
          <pc:sldMk cId="3348443379" sldId="304"/>
        </pc:sldMkLst>
      </pc:sldChg>
      <pc:sldChg chg="addSp delSp modSp new mod">
        <pc:chgData name="Carla Vosmaer" userId="fc17ea49-4df4-4850-a2c6-24643338ed57" providerId="ADAL" clId="{B3C6B311-A6E6-4F14-ADA4-FC741ADFE8D6}" dt="2022-03-03T11:55:40.798" v="112" actId="20577"/>
        <pc:sldMkLst>
          <pc:docMk/>
          <pc:sldMk cId="1709248506" sldId="305"/>
        </pc:sldMkLst>
        <pc:spChg chg="mod">
          <ac:chgData name="Carla Vosmaer" userId="fc17ea49-4df4-4850-a2c6-24643338ed57" providerId="ADAL" clId="{B3C6B311-A6E6-4F14-ADA4-FC741ADFE8D6}" dt="2022-03-03T11:55:40.798" v="112" actId="20577"/>
          <ac:spMkLst>
            <pc:docMk/>
            <pc:sldMk cId="1709248506" sldId="305"/>
            <ac:spMk id="2" creationId="{8B39AD9C-8481-48D5-ACF5-E2AB444354D7}"/>
          </ac:spMkLst>
        </pc:spChg>
        <pc:spChg chg="del mod">
          <ac:chgData name="Carla Vosmaer" userId="fc17ea49-4df4-4850-a2c6-24643338ed57" providerId="ADAL" clId="{B3C6B311-A6E6-4F14-ADA4-FC741ADFE8D6}" dt="2022-03-03T11:03:06.453" v="17" actId="478"/>
          <ac:spMkLst>
            <pc:docMk/>
            <pc:sldMk cId="1709248506" sldId="305"/>
            <ac:spMk id="3" creationId="{CA06D214-BE10-4F38-969A-9D203EC0C845}"/>
          </ac:spMkLst>
        </pc:spChg>
        <pc:spChg chg="add mod">
          <ac:chgData name="Carla Vosmaer" userId="fc17ea49-4df4-4850-a2c6-24643338ed57" providerId="ADAL" clId="{B3C6B311-A6E6-4F14-ADA4-FC741ADFE8D6}" dt="2022-03-03T11:03:18.721" v="22" actId="179"/>
          <ac:spMkLst>
            <pc:docMk/>
            <pc:sldMk cId="1709248506" sldId="305"/>
            <ac:spMk id="5" creationId="{1C3E892E-1540-406A-A2AC-440F566F880E}"/>
          </ac:spMkLst>
        </pc:spChg>
        <pc:spChg chg="add del mod">
          <ac:chgData name="Carla Vosmaer" userId="fc17ea49-4df4-4850-a2c6-24643338ed57" providerId="ADAL" clId="{B3C6B311-A6E6-4F14-ADA4-FC741ADFE8D6}" dt="2022-03-03T11:03:07.876" v="18" actId="478"/>
          <ac:spMkLst>
            <pc:docMk/>
            <pc:sldMk cId="1709248506" sldId="305"/>
            <ac:spMk id="7" creationId="{B7136241-B78B-449C-806C-F7D28CEF1FE2}"/>
          </ac:spMkLst>
        </pc:spChg>
      </pc:sldChg>
      <pc:sldMasterChg chg="delSldLayout">
        <pc:chgData name="Carla Vosmaer" userId="fc17ea49-4df4-4850-a2c6-24643338ed57" providerId="ADAL" clId="{B3C6B311-A6E6-4F14-ADA4-FC741ADFE8D6}" dt="2022-03-03T11:55:30.171" v="84" actId="47"/>
        <pc:sldMasterMkLst>
          <pc:docMk/>
          <pc:sldMasterMk cId="3917337061" sldId="2147483648"/>
        </pc:sldMasterMkLst>
        <pc:sldLayoutChg chg="del">
          <pc:chgData name="Carla Vosmaer" userId="fc17ea49-4df4-4850-a2c6-24643338ed57" providerId="ADAL" clId="{B3C6B311-A6E6-4F14-ADA4-FC741ADFE8D6}" dt="2022-03-03T11:55:30.171" v="84" actId="47"/>
          <pc:sldLayoutMkLst>
            <pc:docMk/>
            <pc:sldMasterMk cId="3917337061" sldId="2147483648"/>
            <pc:sldLayoutMk cId="397200821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7558B-05AC-0B46-B611-C6AE1CF6A208}" type="datetimeFigureOut">
              <a:rPr lang="nl-NL" smtClean="0"/>
              <a:t>3-3-2022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E1C3E-E983-5E43-94D7-C2BDDFDE4486}" type="slidenum">
              <a:rPr lang="nl-NL" smtClean="0"/>
              <a:t>‹#›</a:t>
            </a:fld>
            <a:endParaRPr lang="nl-NL"/>
          </a:p>
        </p:txBody>
      </p:sp>
    </p:spTree>
    <p:extLst>
      <p:ext uri="{BB962C8B-B14F-4D97-AF65-F5344CB8AC3E}">
        <p14:creationId xmlns:p14="http://schemas.microsoft.com/office/powerpoint/2010/main" val="115084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Welkom = 5 min</a:t>
            </a:r>
          </a:p>
          <a:p>
            <a:r>
              <a:rPr lang="en-US">
                <a:cs typeface="Calibri"/>
              </a:rPr>
              <a:t>Introductie = 15 min</a:t>
            </a:r>
          </a:p>
          <a:p>
            <a:r>
              <a:rPr lang="en-US">
                <a:cs typeface="Calibri"/>
              </a:rPr>
              <a:t>Fase 1 = 15 min</a:t>
            </a:r>
          </a:p>
          <a:p>
            <a:r>
              <a:rPr lang="en-US">
                <a:cs typeface="Calibri"/>
              </a:rPr>
              <a:t>Fase 2 = 35 min</a:t>
            </a:r>
          </a:p>
          <a:p>
            <a:r>
              <a:rPr lang="en-US">
                <a:cs typeface="Calibri"/>
              </a:rPr>
              <a:t>Fase 3 = 35 min</a:t>
            </a:r>
          </a:p>
          <a:p>
            <a:r>
              <a:rPr lang="en-US" err="1">
                <a:cs typeface="Calibri"/>
              </a:rPr>
              <a:t>Samenvatting</a:t>
            </a:r>
            <a:r>
              <a:rPr lang="en-US">
                <a:cs typeface="Calibri"/>
              </a:rPr>
              <a:t> </a:t>
            </a:r>
            <a:r>
              <a:rPr lang="en-US" err="1">
                <a:cs typeface="Calibri"/>
              </a:rPr>
              <a:t>en</a:t>
            </a:r>
            <a:r>
              <a:rPr lang="en-US">
                <a:cs typeface="Calibri"/>
              </a:rPr>
              <a:t> </a:t>
            </a:r>
            <a:r>
              <a:rPr lang="en-US" err="1">
                <a:cs typeface="Calibri"/>
              </a:rPr>
              <a:t>afsluiting</a:t>
            </a:r>
            <a:r>
              <a:rPr lang="en-US">
                <a:cs typeface="Calibri"/>
              </a:rPr>
              <a:t> = 20 min</a:t>
            </a:r>
          </a:p>
        </p:txBody>
      </p:sp>
      <p:sp>
        <p:nvSpPr>
          <p:cNvPr id="4" name="Slide Number Placeholder 3"/>
          <p:cNvSpPr>
            <a:spLocks noGrp="1"/>
          </p:cNvSpPr>
          <p:nvPr>
            <p:ph type="sldNum" sz="quarter" idx="5"/>
          </p:nvPr>
        </p:nvSpPr>
        <p:spPr/>
        <p:txBody>
          <a:bodyPr/>
          <a:lstStyle/>
          <a:p>
            <a:fld id="{E70E1C3E-E983-5E43-94D7-C2BDDFDE4486}" type="slidenum">
              <a:rPr lang="nl-NL" smtClean="0"/>
              <a:t>2</a:t>
            </a:fld>
            <a:endParaRPr lang="nl-NL"/>
          </a:p>
        </p:txBody>
      </p:sp>
    </p:spTree>
    <p:extLst>
      <p:ext uri="{BB962C8B-B14F-4D97-AF65-F5344CB8AC3E}">
        <p14:creationId xmlns:p14="http://schemas.microsoft.com/office/powerpoint/2010/main" val="2282549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BD229882-2364-F847-97C3-06633D5A9FA3}"/>
              </a:ext>
            </a:extLst>
          </p:cNvPr>
          <p:cNvPicPr>
            <a:picLocks noChangeAspect="1"/>
          </p:cNvPicPr>
          <p:nvPr userDrawn="1"/>
        </p:nvPicPr>
        <p:blipFill>
          <a:blip r:embed="rId2"/>
          <a:stretch>
            <a:fillRect/>
          </a:stretch>
        </p:blipFill>
        <p:spPr>
          <a:xfrm>
            <a:off x="1124760" y="623455"/>
            <a:ext cx="11067240" cy="6234545"/>
          </a:xfrm>
          <a:prstGeom prst="rect">
            <a:avLst/>
          </a:prstGeom>
        </p:spPr>
      </p:pic>
      <p:pic>
        <p:nvPicPr>
          <p:cNvPr id="13" name="Afbeelding 12">
            <a:extLst>
              <a:ext uri="{FF2B5EF4-FFF2-40B4-BE49-F238E27FC236}">
                <a16:creationId xmlns:a16="http://schemas.microsoft.com/office/drawing/2014/main" id="{B83CB4EE-3012-3F44-BEBE-474617B53948}"/>
              </a:ext>
            </a:extLst>
          </p:cNvPr>
          <p:cNvPicPr>
            <a:picLocks noChangeAspect="1"/>
          </p:cNvPicPr>
          <p:nvPr userDrawn="1"/>
        </p:nvPicPr>
        <p:blipFill>
          <a:blip r:embed="rId3"/>
          <a:stretch>
            <a:fillRect/>
          </a:stretch>
        </p:blipFill>
        <p:spPr>
          <a:xfrm>
            <a:off x="-79512" y="3087652"/>
            <a:ext cx="12344400" cy="869950"/>
          </a:xfrm>
          <a:prstGeom prst="rect">
            <a:avLst/>
          </a:prstGeom>
        </p:spPr>
      </p:pic>
      <p:sp>
        <p:nvSpPr>
          <p:cNvPr id="14" name="Tijdelijke aanduiding voor titel 1">
            <a:extLst>
              <a:ext uri="{FF2B5EF4-FFF2-40B4-BE49-F238E27FC236}">
                <a16:creationId xmlns:a16="http://schemas.microsoft.com/office/drawing/2014/main" id="{345E5ECB-63E5-324E-B5DC-5C7CA9B57AED}"/>
              </a:ext>
            </a:extLst>
          </p:cNvPr>
          <p:cNvSpPr>
            <a:spLocks noGrp="1"/>
          </p:cNvSpPr>
          <p:nvPr>
            <p:ph type="title"/>
          </p:nvPr>
        </p:nvSpPr>
        <p:spPr>
          <a:xfrm>
            <a:off x="838200" y="2929419"/>
            <a:ext cx="10515600" cy="1325563"/>
          </a:xfrm>
          <a:prstGeom prst="rect">
            <a:avLst/>
          </a:prstGeom>
        </p:spPr>
        <p:txBody>
          <a:bodyPr vert="horz" lIns="91440" tIns="45720" rIns="91440" bIns="45720" rtlCol="0" anchor="ctr">
            <a:normAutofit/>
          </a:bodyPr>
          <a:lstStyle/>
          <a:p>
            <a:r>
              <a:rPr lang="nl-NL"/>
              <a:t>Klik om stijl te bewerken</a:t>
            </a:r>
          </a:p>
        </p:txBody>
      </p:sp>
      <p:pic>
        <p:nvPicPr>
          <p:cNvPr id="15" name="Afbeelding 14">
            <a:extLst>
              <a:ext uri="{FF2B5EF4-FFF2-40B4-BE49-F238E27FC236}">
                <a16:creationId xmlns:a16="http://schemas.microsoft.com/office/drawing/2014/main" id="{55CC3363-C852-4A4F-87E7-4E1F4E224ECA}"/>
              </a:ext>
            </a:extLst>
          </p:cNvPr>
          <p:cNvPicPr>
            <a:picLocks noChangeAspect="1"/>
          </p:cNvPicPr>
          <p:nvPr userDrawn="1"/>
        </p:nvPicPr>
        <p:blipFill>
          <a:blip r:embed="rId4"/>
          <a:stretch>
            <a:fillRect/>
          </a:stretch>
        </p:blipFill>
        <p:spPr>
          <a:xfrm>
            <a:off x="4792579" y="1996330"/>
            <a:ext cx="2606843" cy="703848"/>
          </a:xfrm>
          <a:prstGeom prst="rect">
            <a:avLst/>
          </a:prstGeom>
        </p:spPr>
      </p:pic>
    </p:spTree>
    <p:extLst>
      <p:ext uri="{BB962C8B-B14F-4D97-AF65-F5344CB8AC3E}">
        <p14:creationId xmlns:p14="http://schemas.microsoft.com/office/powerpoint/2010/main" val="341486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id="{5F8D0C68-D017-9248-B97C-78043373F5DC}"/>
              </a:ext>
            </a:extLst>
          </p:cNvPr>
          <p:cNvSpPr>
            <a:spLocks noGrp="1"/>
          </p:cNvSpPr>
          <p:nvPr>
            <p:ph type="pic" idx="1"/>
          </p:nvPr>
        </p:nvSpPr>
        <p:spPr>
          <a:xfrm>
            <a:off x="3313" y="0"/>
            <a:ext cx="12188687" cy="6553199"/>
          </a:xfrm>
          <a:prstGeom prst="rect">
            <a:avLst/>
          </a:prstGeom>
        </p:spPr>
        <p:txBody>
          <a:bodyPr/>
          <a:lstStyle>
            <a:lvl1pPr marL="0" indent="0">
              <a:buNone/>
              <a:defRPr sz="3200">
                <a:latin typeface="Khand" panose="02000000000000000000" pitchFamily="2" charset="77"/>
                <a:cs typeface="Khand" panose="02000000000000000000"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pic>
        <p:nvPicPr>
          <p:cNvPr id="8" name="Afbeelding 7">
            <a:extLst>
              <a:ext uri="{FF2B5EF4-FFF2-40B4-BE49-F238E27FC236}">
                <a16:creationId xmlns:a16="http://schemas.microsoft.com/office/drawing/2014/main" id="{F02DA0C9-4420-C542-A556-00F873758B2B}"/>
              </a:ext>
            </a:extLst>
          </p:cNvPr>
          <p:cNvPicPr>
            <a:picLocks noChangeAspect="1"/>
          </p:cNvPicPr>
          <p:nvPr userDrawn="1"/>
        </p:nvPicPr>
        <p:blipFill>
          <a:blip r:embed="rId2"/>
          <a:stretch>
            <a:fillRect/>
          </a:stretch>
        </p:blipFill>
        <p:spPr>
          <a:xfrm>
            <a:off x="0" y="5693189"/>
            <a:ext cx="12192000" cy="869950"/>
          </a:xfrm>
          <a:prstGeom prst="rect">
            <a:avLst/>
          </a:prstGeom>
        </p:spPr>
      </p:pic>
      <p:sp>
        <p:nvSpPr>
          <p:cNvPr id="9" name="Tijdelijke aanduiding voor dianummer 5">
            <a:extLst>
              <a:ext uri="{FF2B5EF4-FFF2-40B4-BE49-F238E27FC236}">
                <a16:creationId xmlns:a16="http://schemas.microsoft.com/office/drawing/2014/main" id="{77D4318F-A102-7746-B61E-E8A8B49886F8}"/>
              </a:ext>
            </a:extLst>
          </p:cNvPr>
          <p:cNvSpPr>
            <a:spLocks noGrp="1"/>
          </p:cNvSpPr>
          <p:nvPr>
            <p:ph type="sldNum" sz="quarter" idx="12"/>
          </p:nvPr>
        </p:nvSpPr>
        <p:spPr>
          <a:xfrm>
            <a:off x="8610600" y="5998543"/>
            <a:ext cx="2743200" cy="365125"/>
          </a:xfrm>
          <a:prstGeom prst="rect">
            <a:avLst/>
          </a:prstGeom>
        </p:spPr>
        <p:txBody>
          <a:bodyPr/>
          <a:lstStyle>
            <a:lvl1pPr algn="r">
              <a:defRPr sz="1200">
                <a:solidFill>
                  <a:schemeClr val="bg1"/>
                </a:solidFill>
                <a:latin typeface="Khand" panose="02000000000000000000" pitchFamily="2" charset="77"/>
                <a:cs typeface="Khand" panose="02000000000000000000" pitchFamily="2" charset="77"/>
              </a:defRPr>
            </a:lvl1pPr>
          </a:lstStyle>
          <a:p>
            <a:pPr algn="r"/>
            <a:fld id="{9AE2C671-F166-9349-A086-A18810B8827B}" type="slidenum">
              <a:rPr lang="nl-NL" smtClean="0"/>
              <a:pPr algn="r"/>
              <a:t>‹#›</a:t>
            </a:fld>
            <a:endParaRPr lang="nl-NL"/>
          </a:p>
        </p:txBody>
      </p:sp>
      <p:sp>
        <p:nvSpPr>
          <p:cNvPr id="2" name="Titel 1">
            <a:extLst>
              <a:ext uri="{FF2B5EF4-FFF2-40B4-BE49-F238E27FC236}">
                <a16:creationId xmlns:a16="http://schemas.microsoft.com/office/drawing/2014/main" id="{75DEF23D-E390-EA48-BBB7-AD857093A06C}"/>
              </a:ext>
            </a:extLst>
          </p:cNvPr>
          <p:cNvSpPr>
            <a:spLocks noGrp="1"/>
          </p:cNvSpPr>
          <p:nvPr>
            <p:ph type="ctrTitle"/>
          </p:nvPr>
        </p:nvSpPr>
        <p:spPr>
          <a:xfrm>
            <a:off x="589722" y="5693189"/>
            <a:ext cx="9144000" cy="836839"/>
          </a:xfrm>
          <a:prstGeom prst="rect">
            <a:avLst/>
          </a:prstGeom>
        </p:spPr>
        <p:txBody>
          <a:bodyPr anchor="b"/>
          <a:lstStyle>
            <a:lvl1pPr algn="l">
              <a:defRPr sz="4000"/>
            </a:lvl1pPr>
          </a:lstStyle>
          <a:p>
            <a:r>
              <a:rPr lang="nl-NL"/>
              <a:t>Klik om stijl te bewerken</a:t>
            </a:r>
          </a:p>
        </p:txBody>
      </p:sp>
      <p:sp>
        <p:nvSpPr>
          <p:cNvPr id="3" name="Rechthoek 2">
            <a:extLst>
              <a:ext uri="{FF2B5EF4-FFF2-40B4-BE49-F238E27FC236}">
                <a16:creationId xmlns:a16="http://schemas.microsoft.com/office/drawing/2014/main" id="{53D643DC-03CA-8F42-97E3-95A17A12D7D8}"/>
              </a:ext>
            </a:extLst>
          </p:cNvPr>
          <p:cNvSpPr/>
          <p:nvPr userDrawn="1"/>
        </p:nvSpPr>
        <p:spPr>
          <a:xfrm>
            <a:off x="6092687" y="5995250"/>
            <a:ext cx="6096000" cy="273152"/>
          </a:xfrm>
          <a:prstGeom prst="rect">
            <a:avLst/>
          </a:prstGeom>
        </p:spPr>
        <p:txBody>
          <a:bodyPr>
            <a:spAutoFit/>
          </a:bodyPr>
          <a:lstStyle/>
          <a:p>
            <a:pPr algn="l">
              <a:lnSpc>
                <a:spcPts val="1420"/>
              </a:lnSpc>
              <a:spcAft>
                <a:spcPts val="0"/>
              </a:spcAft>
            </a:pPr>
            <a:r>
              <a:rPr lang="nl-NL" sz="1200" b="0" i="0" u="none" strike="noStrike">
                <a:solidFill>
                  <a:schemeClr val="bg1"/>
                </a:solidFill>
                <a:effectLst/>
                <a:latin typeface="Khand" panose="02000000000000000000" pitchFamily="2" charset="77"/>
                <a:cs typeface="Khand" panose="02000000000000000000" pitchFamily="2" charset="77"/>
              </a:rPr>
              <a:t>INDUSA is een initiatief van Provincie Noord-Brabant, Bouwend Nederland en </a:t>
            </a:r>
            <a:r>
              <a:rPr lang="nl-NL" sz="1200" b="0" i="0" u="none" strike="noStrike" err="1">
                <a:solidFill>
                  <a:schemeClr val="bg1"/>
                </a:solidFill>
                <a:effectLst/>
                <a:latin typeface="Khand" panose="02000000000000000000" pitchFamily="2" charset="77"/>
                <a:cs typeface="Khand" panose="02000000000000000000" pitchFamily="2" charset="77"/>
              </a:rPr>
              <a:t>BrabantStad</a:t>
            </a:r>
            <a:endParaRPr lang="nl-NL" sz="1200" b="0" i="0" u="none" strike="noStrike">
              <a:solidFill>
                <a:schemeClr val="bg1"/>
              </a:solidFill>
              <a:effectLst/>
              <a:latin typeface="Khand" panose="02000000000000000000" pitchFamily="2" charset="77"/>
              <a:cs typeface="Khand" panose="02000000000000000000" pitchFamily="2" charset="77"/>
            </a:endParaRPr>
          </a:p>
        </p:txBody>
      </p:sp>
    </p:spTree>
    <p:extLst>
      <p:ext uri="{BB962C8B-B14F-4D97-AF65-F5344CB8AC3E}">
        <p14:creationId xmlns:p14="http://schemas.microsoft.com/office/powerpoint/2010/main" val="280746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9DFD891B-3FE4-3A41-85ED-064E1322BD4D}"/>
              </a:ext>
            </a:extLst>
          </p:cNvPr>
          <p:cNvPicPr>
            <a:picLocks noChangeAspect="1"/>
          </p:cNvPicPr>
          <p:nvPr userDrawn="1"/>
        </p:nvPicPr>
        <p:blipFill>
          <a:blip r:embed="rId2"/>
          <a:stretch>
            <a:fillRect/>
          </a:stretch>
        </p:blipFill>
        <p:spPr>
          <a:xfrm>
            <a:off x="0" y="502615"/>
            <a:ext cx="12192000" cy="6051550"/>
          </a:xfrm>
          <a:prstGeom prst="rect">
            <a:avLst/>
          </a:prstGeom>
        </p:spPr>
      </p:pic>
      <p:sp>
        <p:nvSpPr>
          <p:cNvPr id="2" name="Titel 1">
            <a:extLst>
              <a:ext uri="{FF2B5EF4-FFF2-40B4-BE49-F238E27FC236}">
                <a16:creationId xmlns:a16="http://schemas.microsoft.com/office/drawing/2014/main" id="{D420E691-7CBC-BE47-B0FE-F422C6569ED2}"/>
              </a:ext>
            </a:extLst>
          </p:cNvPr>
          <p:cNvSpPr>
            <a:spLocks noGrp="1"/>
          </p:cNvSpPr>
          <p:nvPr>
            <p:ph type="title"/>
          </p:nvPr>
        </p:nvSpPr>
        <p:spPr>
          <a:xfrm>
            <a:off x="838200" y="365125"/>
            <a:ext cx="10515600" cy="1325563"/>
          </a:xfrm>
          <a:prstGeom prst="rect">
            <a:avLst/>
          </a:prstGeom>
        </p:spPr>
        <p:txBody>
          <a:bodyPr/>
          <a:lstStyle>
            <a:lvl1pPr algn="l">
              <a:defRPr sz="4000" b="1">
                <a:solidFill>
                  <a:srgbClr val="008455"/>
                </a:solidFill>
                <a:latin typeface="Khand" panose="02000000000000000000" pitchFamily="2" charset="77"/>
                <a:cs typeface="Khand" panose="02000000000000000000" pitchFamily="2" charset="77"/>
              </a:defRPr>
            </a:lvl1pPr>
          </a:lstStyle>
          <a:p>
            <a:r>
              <a:rPr lang="nl-NL"/>
              <a:t>Klik om stijl te bewerken</a:t>
            </a:r>
          </a:p>
        </p:txBody>
      </p:sp>
      <p:sp>
        <p:nvSpPr>
          <p:cNvPr id="3" name="Tijdelijke aanduiding voor inhoud 2">
            <a:extLst>
              <a:ext uri="{FF2B5EF4-FFF2-40B4-BE49-F238E27FC236}">
                <a16:creationId xmlns:a16="http://schemas.microsoft.com/office/drawing/2014/main" id="{60FBE19C-ED08-DA44-9285-5FAEB4408103}"/>
              </a:ext>
            </a:extLst>
          </p:cNvPr>
          <p:cNvSpPr>
            <a:spLocks noGrp="1"/>
          </p:cNvSpPr>
          <p:nvPr>
            <p:ph idx="1" hasCustomPrompt="1"/>
          </p:nvPr>
        </p:nvSpPr>
        <p:spPr>
          <a:xfrm>
            <a:off x="838200" y="1825625"/>
            <a:ext cx="10515600" cy="4351338"/>
          </a:xfrm>
          <a:prstGeom prst="rect">
            <a:avLst/>
          </a:prstGeom>
        </p:spPr>
        <p:txBody>
          <a:bodyPr/>
          <a:lstStyle>
            <a:lvl1pPr>
              <a:buFontTx/>
              <a:buBlip>
                <a:blip r:embed="rId3"/>
              </a:buBlip>
              <a:defRPr>
                <a:latin typeface="Khand" panose="02000000000000000000" pitchFamily="2" charset="77"/>
                <a:cs typeface="Khand" panose="02000000000000000000" pitchFamily="2" charset="77"/>
              </a:defRPr>
            </a:lvl1pPr>
            <a:lvl2pPr>
              <a:buFontTx/>
              <a:buBlip>
                <a:blip r:embed="rId3"/>
              </a:buBlip>
              <a:defRPr>
                <a:latin typeface="Khand" panose="02000000000000000000" pitchFamily="2" charset="77"/>
                <a:cs typeface="Khand" panose="02000000000000000000" pitchFamily="2" charset="77"/>
              </a:defRPr>
            </a:lvl2pPr>
            <a:lvl3pPr>
              <a:buFontTx/>
              <a:buBlip>
                <a:blip r:embed="rId3"/>
              </a:buBlip>
              <a:defRPr>
                <a:latin typeface="Khand" panose="02000000000000000000" pitchFamily="2" charset="77"/>
                <a:cs typeface="Khand" panose="02000000000000000000" pitchFamily="2" charset="77"/>
              </a:defRPr>
            </a:lvl3pPr>
            <a:lvl4pPr>
              <a:buFontTx/>
              <a:buBlip>
                <a:blip r:embed="rId3"/>
              </a:buBlip>
              <a:defRPr>
                <a:latin typeface="Khand" panose="02000000000000000000" pitchFamily="2" charset="77"/>
                <a:cs typeface="Khand" panose="02000000000000000000" pitchFamily="2" charset="77"/>
              </a:defRPr>
            </a:lvl4pPr>
            <a:lvl5pPr>
              <a:buFontTx/>
              <a:buBlip>
                <a:blip r:embed="rId3"/>
              </a:buBlip>
              <a:defRPr>
                <a:latin typeface="Khand" panose="02000000000000000000" pitchFamily="2" charset="77"/>
                <a:cs typeface="Khand" panose="02000000000000000000" pitchFamily="2" charset="77"/>
              </a:defRPr>
            </a:lvl5pPr>
          </a:lstStyle>
          <a:p>
            <a:pPr lvl="0"/>
            <a:r>
              <a:rPr lang="nl-NL"/>
              <a:t> Klikken om de tekststijl van het model te bewerken</a:t>
            </a:r>
          </a:p>
          <a:p>
            <a:pPr lvl="1"/>
            <a:r>
              <a:rPr lang="nl-NL"/>
              <a:t> Tweede niveau</a:t>
            </a:r>
          </a:p>
          <a:p>
            <a:pPr lvl="2"/>
            <a:r>
              <a:rPr lang="nl-NL"/>
              <a:t> Derde niveau</a:t>
            </a:r>
          </a:p>
          <a:p>
            <a:pPr lvl="3"/>
            <a:r>
              <a:rPr lang="nl-NL"/>
              <a:t> Vierde niveau</a:t>
            </a:r>
          </a:p>
          <a:p>
            <a:pPr lvl="4"/>
            <a:r>
              <a:rPr lang="nl-NL"/>
              <a:t> Vijfde niveau</a:t>
            </a:r>
          </a:p>
        </p:txBody>
      </p:sp>
      <p:pic>
        <p:nvPicPr>
          <p:cNvPr id="10" name="Afbeelding 9">
            <a:extLst>
              <a:ext uri="{FF2B5EF4-FFF2-40B4-BE49-F238E27FC236}">
                <a16:creationId xmlns:a16="http://schemas.microsoft.com/office/drawing/2014/main" id="{FDDC5F08-D4A9-1346-B6B4-ECDADA422968}"/>
              </a:ext>
            </a:extLst>
          </p:cNvPr>
          <p:cNvPicPr>
            <a:picLocks noChangeAspect="1"/>
          </p:cNvPicPr>
          <p:nvPr userDrawn="1"/>
        </p:nvPicPr>
        <p:blipFill>
          <a:blip r:embed="rId4"/>
          <a:stretch>
            <a:fillRect/>
          </a:stretch>
        </p:blipFill>
        <p:spPr>
          <a:xfrm>
            <a:off x="0" y="6553200"/>
            <a:ext cx="12192000" cy="304800"/>
          </a:xfrm>
          <a:prstGeom prst="rect">
            <a:avLst/>
          </a:prstGeom>
        </p:spPr>
      </p:pic>
      <p:sp>
        <p:nvSpPr>
          <p:cNvPr id="12" name="Tijdelijke aanduiding voor dianummer 5">
            <a:extLst>
              <a:ext uri="{FF2B5EF4-FFF2-40B4-BE49-F238E27FC236}">
                <a16:creationId xmlns:a16="http://schemas.microsoft.com/office/drawing/2014/main" id="{D161E576-C4DD-E349-BC7D-59FE17C5E2F6}"/>
              </a:ext>
            </a:extLst>
          </p:cNvPr>
          <p:cNvSpPr>
            <a:spLocks noGrp="1"/>
          </p:cNvSpPr>
          <p:nvPr>
            <p:ph type="sldNum" sz="quarter" idx="12"/>
          </p:nvPr>
        </p:nvSpPr>
        <p:spPr>
          <a:xfrm>
            <a:off x="8610600" y="5998543"/>
            <a:ext cx="2743200" cy="365125"/>
          </a:xfrm>
          <a:prstGeom prst="rect">
            <a:avLst/>
          </a:prstGeom>
        </p:spPr>
        <p:txBody>
          <a:bodyPr/>
          <a:lstStyle>
            <a:lvl1pPr algn="r">
              <a:defRPr sz="1200">
                <a:solidFill>
                  <a:schemeClr val="tx1"/>
                </a:solidFill>
                <a:latin typeface="Khand" panose="02000000000000000000" pitchFamily="2" charset="77"/>
                <a:cs typeface="Khand" panose="02000000000000000000" pitchFamily="2" charset="77"/>
              </a:defRPr>
            </a:lvl1pPr>
          </a:lstStyle>
          <a:p>
            <a:fld id="{9AE2C671-F166-9349-A086-A18810B8827B}" type="slidenum">
              <a:rPr lang="nl-NL" smtClean="0"/>
              <a:pPr/>
              <a:t>‹#›</a:t>
            </a:fld>
            <a:endParaRPr lang="nl-NL"/>
          </a:p>
        </p:txBody>
      </p:sp>
      <p:sp>
        <p:nvSpPr>
          <p:cNvPr id="8" name="Rechthoek 7">
            <a:extLst>
              <a:ext uri="{FF2B5EF4-FFF2-40B4-BE49-F238E27FC236}">
                <a16:creationId xmlns:a16="http://schemas.microsoft.com/office/drawing/2014/main" id="{595DE65A-B5FF-6144-9273-29D67E7B5CED}"/>
              </a:ext>
            </a:extLst>
          </p:cNvPr>
          <p:cNvSpPr/>
          <p:nvPr userDrawn="1"/>
        </p:nvSpPr>
        <p:spPr>
          <a:xfrm>
            <a:off x="6092687" y="6134396"/>
            <a:ext cx="6096000" cy="273152"/>
          </a:xfrm>
          <a:prstGeom prst="rect">
            <a:avLst/>
          </a:prstGeom>
        </p:spPr>
        <p:txBody>
          <a:bodyPr>
            <a:spAutoFit/>
          </a:bodyPr>
          <a:lstStyle/>
          <a:p>
            <a:pPr algn="l">
              <a:lnSpc>
                <a:spcPts val="1420"/>
              </a:lnSpc>
              <a:spcAft>
                <a:spcPts val="0"/>
              </a:spcAft>
            </a:pPr>
            <a:r>
              <a:rPr lang="nl-NL" sz="1200" b="0" i="0" u="none" strike="noStrike">
                <a:solidFill>
                  <a:schemeClr val="tx1"/>
                </a:solidFill>
                <a:effectLst/>
                <a:latin typeface="Khand" panose="02000000000000000000" pitchFamily="2" charset="77"/>
                <a:cs typeface="Khand" panose="02000000000000000000" pitchFamily="2" charset="77"/>
              </a:rPr>
              <a:t>INDUSA is een initiatief van Provincie Noord-Brabant, Bouwend Nederland en </a:t>
            </a:r>
            <a:r>
              <a:rPr lang="nl-NL" sz="1200" b="0" i="0" u="none" strike="noStrike" err="1">
                <a:solidFill>
                  <a:schemeClr val="tx1"/>
                </a:solidFill>
                <a:effectLst/>
                <a:latin typeface="Khand" panose="02000000000000000000" pitchFamily="2" charset="77"/>
                <a:cs typeface="Khand" panose="02000000000000000000" pitchFamily="2" charset="77"/>
              </a:rPr>
              <a:t>BrabantStad</a:t>
            </a:r>
            <a:endParaRPr lang="nl-NL" sz="1200" b="0" i="0" u="none" strike="noStrike">
              <a:solidFill>
                <a:schemeClr val="tx1"/>
              </a:solidFill>
              <a:effectLst/>
              <a:latin typeface="Khand" panose="02000000000000000000" pitchFamily="2" charset="77"/>
              <a:cs typeface="Khand" panose="02000000000000000000" pitchFamily="2" charset="77"/>
            </a:endParaRPr>
          </a:p>
        </p:txBody>
      </p:sp>
    </p:spTree>
    <p:extLst>
      <p:ext uri="{BB962C8B-B14F-4D97-AF65-F5344CB8AC3E}">
        <p14:creationId xmlns:p14="http://schemas.microsoft.com/office/powerpoint/2010/main" val="188752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F9C64FD3-98A6-3B46-8332-65269AC829AD}"/>
              </a:ext>
            </a:extLst>
          </p:cNvPr>
          <p:cNvPicPr>
            <a:picLocks noChangeAspect="1"/>
          </p:cNvPicPr>
          <p:nvPr userDrawn="1"/>
        </p:nvPicPr>
        <p:blipFill>
          <a:blip r:embed="rId2"/>
          <a:stretch>
            <a:fillRect/>
          </a:stretch>
        </p:blipFill>
        <p:spPr>
          <a:xfrm>
            <a:off x="0" y="502615"/>
            <a:ext cx="12192000" cy="6051550"/>
          </a:xfrm>
          <a:prstGeom prst="rect">
            <a:avLst/>
          </a:prstGeom>
        </p:spPr>
      </p:pic>
      <p:sp>
        <p:nvSpPr>
          <p:cNvPr id="2" name="Titel 1">
            <a:extLst>
              <a:ext uri="{FF2B5EF4-FFF2-40B4-BE49-F238E27FC236}">
                <a16:creationId xmlns:a16="http://schemas.microsoft.com/office/drawing/2014/main" id="{C4BD8945-4076-A242-8F6E-0058079ACA07}"/>
              </a:ext>
            </a:extLst>
          </p:cNvPr>
          <p:cNvSpPr>
            <a:spLocks noGrp="1"/>
          </p:cNvSpPr>
          <p:nvPr>
            <p:ph type="title"/>
          </p:nvPr>
        </p:nvSpPr>
        <p:spPr>
          <a:xfrm>
            <a:off x="839788" y="365125"/>
            <a:ext cx="10515600" cy="1325563"/>
          </a:xfrm>
          <a:prstGeom prst="rect">
            <a:avLst/>
          </a:prstGeom>
        </p:spPr>
        <p:txBody>
          <a:bodyPr/>
          <a:lstStyle>
            <a:lvl1pPr algn="l">
              <a:defRPr sz="4000" b="1">
                <a:solidFill>
                  <a:srgbClr val="008455"/>
                </a:solidFill>
                <a:latin typeface="Khand" panose="02000000000000000000" pitchFamily="2" charset="77"/>
                <a:cs typeface="Khand" panose="02000000000000000000" pitchFamily="2" charset="77"/>
              </a:defRPr>
            </a:lvl1pPr>
          </a:lstStyle>
          <a:p>
            <a:r>
              <a:rPr lang="nl-NL"/>
              <a:t>Klik om stijl te bewerken</a:t>
            </a:r>
          </a:p>
        </p:txBody>
      </p:sp>
      <p:sp>
        <p:nvSpPr>
          <p:cNvPr id="3" name="Tijdelijke aanduiding voor tekst 2">
            <a:extLst>
              <a:ext uri="{FF2B5EF4-FFF2-40B4-BE49-F238E27FC236}">
                <a16:creationId xmlns:a16="http://schemas.microsoft.com/office/drawing/2014/main" id="{FBC04C8C-1F05-F945-BADE-A9D9C431EAD3}"/>
              </a:ext>
            </a:extLst>
          </p:cNvPr>
          <p:cNvSpPr>
            <a:spLocks noGrp="1"/>
          </p:cNvSpPr>
          <p:nvPr>
            <p:ph type="body" idx="1"/>
          </p:nvPr>
        </p:nvSpPr>
        <p:spPr>
          <a:xfrm>
            <a:off x="839788" y="1681163"/>
            <a:ext cx="10512424" cy="823912"/>
          </a:xfrm>
          <a:prstGeom prst="rect">
            <a:avLst/>
          </a:prstGeom>
        </p:spPr>
        <p:txBody>
          <a:bodyPr anchor="b"/>
          <a:lstStyle>
            <a:lvl1pPr marL="0" indent="0">
              <a:buNone/>
              <a:defRPr sz="2800" b="1">
                <a:latin typeface="Khand" panose="02000000000000000000" pitchFamily="2" charset="77"/>
                <a:cs typeface="Khand" panose="02000000000000000000"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E7F2069-7A31-1A43-B5B6-6E026F8CEB5F}"/>
              </a:ext>
            </a:extLst>
          </p:cNvPr>
          <p:cNvSpPr>
            <a:spLocks noGrp="1"/>
          </p:cNvSpPr>
          <p:nvPr>
            <p:ph sz="half" idx="2"/>
          </p:nvPr>
        </p:nvSpPr>
        <p:spPr>
          <a:xfrm>
            <a:off x="839788" y="2505075"/>
            <a:ext cx="10512424" cy="3684588"/>
          </a:xfrm>
          <a:prstGeom prst="rect">
            <a:avLst/>
          </a:prstGeom>
        </p:spPr>
        <p:txBody>
          <a:bodyPr/>
          <a:lstStyle>
            <a:lvl1pPr algn="l">
              <a:buFontTx/>
              <a:buNone/>
              <a:defRPr>
                <a:latin typeface="Khand" panose="02000000000000000000" pitchFamily="2" charset="77"/>
                <a:cs typeface="Khand" panose="02000000000000000000" pitchFamily="2" charset="77"/>
              </a:defRPr>
            </a:lvl1pPr>
            <a:lvl2pPr algn="l">
              <a:buFontTx/>
              <a:buNone/>
              <a:defRPr>
                <a:latin typeface="Khand" panose="02000000000000000000" pitchFamily="2" charset="77"/>
                <a:cs typeface="Khand" panose="02000000000000000000" pitchFamily="2" charset="77"/>
              </a:defRPr>
            </a:lvl2pPr>
            <a:lvl3pPr algn="l">
              <a:buFontTx/>
              <a:buNone/>
              <a:defRPr>
                <a:latin typeface="Khand" panose="02000000000000000000" pitchFamily="2" charset="77"/>
                <a:cs typeface="Khand" panose="02000000000000000000" pitchFamily="2" charset="77"/>
              </a:defRPr>
            </a:lvl3pPr>
            <a:lvl4pPr algn="l">
              <a:buFontTx/>
              <a:buNone/>
              <a:defRPr>
                <a:latin typeface="Khand" panose="02000000000000000000" pitchFamily="2" charset="77"/>
                <a:cs typeface="Khand" panose="02000000000000000000" pitchFamily="2" charset="77"/>
              </a:defRPr>
            </a:lvl4pPr>
            <a:lvl5pPr algn="l">
              <a:buFontTx/>
              <a:buNone/>
              <a:defRPr>
                <a:latin typeface="Khand" panose="02000000000000000000" pitchFamily="2" charset="77"/>
                <a:cs typeface="Khand" panose="02000000000000000000" pitchFamily="2"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a:extLst>
              <a:ext uri="{FF2B5EF4-FFF2-40B4-BE49-F238E27FC236}">
                <a16:creationId xmlns:a16="http://schemas.microsoft.com/office/drawing/2014/main" id="{19A7D14C-DB4C-8C4D-B23E-F57F2C7002B1}"/>
              </a:ext>
            </a:extLst>
          </p:cNvPr>
          <p:cNvPicPr>
            <a:picLocks noChangeAspect="1"/>
          </p:cNvPicPr>
          <p:nvPr userDrawn="1"/>
        </p:nvPicPr>
        <p:blipFill>
          <a:blip r:embed="rId3"/>
          <a:stretch>
            <a:fillRect/>
          </a:stretch>
        </p:blipFill>
        <p:spPr>
          <a:xfrm>
            <a:off x="0" y="6553200"/>
            <a:ext cx="12192000" cy="304800"/>
          </a:xfrm>
          <a:prstGeom prst="rect">
            <a:avLst/>
          </a:prstGeom>
        </p:spPr>
      </p:pic>
      <p:sp>
        <p:nvSpPr>
          <p:cNvPr id="15" name="Tijdelijke aanduiding voor dianummer 5">
            <a:extLst>
              <a:ext uri="{FF2B5EF4-FFF2-40B4-BE49-F238E27FC236}">
                <a16:creationId xmlns:a16="http://schemas.microsoft.com/office/drawing/2014/main" id="{E0043027-CF42-9844-8B48-582869FBB931}"/>
              </a:ext>
            </a:extLst>
          </p:cNvPr>
          <p:cNvSpPr>
            <a:spLocks noGrp="1"/>
          </p:cNvSpPr>
          <p:nvPr>
            <p:ph type="sldNum" sz="quarter" idx="12"/>
          </p:nvPr>
        </p:nvSpPr>
        <p:spPr>
          <a:xfrm>
            <a:off x="8610600" y="5998543"/>
            <a:ext cx="2743200" cy="365125"/>
          </a:xfrm>
          <a:prstGeom prst="rect">
            <a:avLst/>
          </a:prstGeom>
        </p:spPr>
        <p:txBody>
          <a:bodyPr/>
          <a:lstStyle>
            <a:lvl1pPr algn="r">
              <a:defRPr sz="1200">
                <a:solidFill>
                  <a:schemeClr val="tx1"/>
                </a:solidFill>
                <a:latin typeface="Khand" panose="02000000000000000000" pitchFamily="2" charset="77"/>
                <a:cs typeface="Khand" panose="02000000000000000000" pitchFamily="2" charset="77"/>
              </a:defRPr>
            </a:lvl1pPr>
          </a:lstStyle>
          <a:p>
            <a:fld id="{9AE2C671-F166-9349-A086-A18810B8827B}" type="slidenum">
              <a:rPr lang="nl-NL" smtClean="0"/>
              <a:pPr/>
              <a:t>‹#›</a:t>
            </a:fld>
            <a:endParaRPr lang="nl-NL"/>
          </a:p>
        </p:txBody>
      </p:sp>
      <p:sp>
        <p:nvSpPr>
          <p:cNvPr id="10" name="Rechthoek 9">
            <a:extLst>
              <a:ext uri="{FF2B5EF4-FFF2-40B4-BE49-F238E27FC236}">
                <a16:creationId xmlns:a16="http://schemas.microsoft.com/office/drawing/2014/main" id="{5495E9C7-AD04-1C40-B440-143A67D05D9C}"/>
              </a:ext>
            </a:extLst>
          </p:cNvPr>
          <p:cNvSpPr/>
          <p:nvPr userDrawn="1"/>
        </p:nvSpPr>
        <p:spPr>
          <a:xfrm>
            <a:off x="6092687" y="6134396"/>
            <a:ext cx="6096000" cy="273152"/>
          </a:xfrm>
          <a:prstGeom prst="rect">
            <a:avLst/>
          </a:prstGeom>
        </p:spPr>
        <p:txBody>
          <a:bodyPr>
            <a:spAutoFit/>
          </a:bodyPr>
          <a:lstStyle/>
          <a:p>
            <a:pPr algn="l">
              <a:lnSpc>
                <a:spcPts val="1420"/>
              </a:lnSpc>
              <a:spcAft>
                <a:spcPts val="0"/>
              </a:spcAft>
            </a:pPr>
            <a:r>
              <a:rPr lang="nl-NL" sz="1200" b="0" i="0" u="none" strike="noStrike">
                <a:solidFill>
                  <a:schemeClr val="tx1"/>
                </a:solidFill>
                <a:effectLst/>
                <a:latin typeface="Khand" panose="02000000000000000000" pitchFamily="2" charset="77"/>
                <a:cs typeface="Khand" panose="02000000000000000000" pitchFamily="2" charset="77"/>
              </a:rPr>
              <a:t>INDUSA is een initiatief van Provincie Noord-Brabant, Bouwend Nederland en </a:t>
            </a:r>
            <a:r>
              <a:rPr lang="nl-NL" sz="1200" b="0" i="0" u="none" strike="noStrike" err="1">
                <a:solidFill>
                  <a:schemeClr val="tx1"/>
                </a:solidFill>
                <a:effectLst/>
                <a:latin typeface="Khand" panose="02000000000000000000" pitchFamily="2" charset="77"/>
                <a:cs typeface="Khand" panose="02000000000000000000" pitchFamily="2" charset="77"/>
              </a:rPr>
              <a:t>BrabantStad</a:t>
            </a:r>
            <a:endParaRPr lang="nl-NL" sz="1200" b="0" i="0" u="none" strike="noStrike">
              <a:solidFill>
                <a:schemeClr val="tx1"/>
              </a:solidFill>
              <a:effectLst/>
              <a:latin typeface="Khand" panose="02000000000000000000" pitchFamily="2" charset="77"/>
              <a:cs typeface="Khand" panose="02000000000000000000" pitchFamily="2" charset="77"/>
            </a:endParaRPr>
          </a:p>
        </p:txBody>
      </p:sp>
    </p:spTree>
    <p:extLst>
      <p:ext uri="{BB962C8B-B14F-4D97-AF65-F5344CB8AC3E}">
        <p14:creationId xmlns:p14="http://schemas.microsoft.com/office/powerpoint/2010/main" val="336122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FE87BC6B-3EFF-854F-8FC8-2F9CE87E25A1}"/>
              </a:ext>
            </a:extLst>
          </p:cNvPr>
          <p:cNvPicPr>
            <a:picLocks noChangeAspect="1"/>
          </p:cNvPicPr>
          <p:nvPr userDrawn="1"/>
        </p:nvPicPr>
        <p:blipFill>
          <a:blip r:embed="rId2"/>
          <a:stretch>
            <a:fillRect/>
          </a:stretch>
        </p:blipFill>
        <p:spPr>
          <a:xfrm>
            <a:off x="0" y="502615"/>
            <a:ext cx="12192000" cy="6051550"/>
          </a:xfrm>
          <a:prstGeom prst="rect">
            <a:avLst/>
          </a:prstGeom>
        </p:spPr>
      </p:pic>
      <p:sp>
        <p:nvSpPr>
          <p:cNvPr id="2" name="Titel 1">
            <a:extLst>
              <a:ext uri="{FF2B5EF4-FFF2-40B4-BE49-F238E27FC236}">
                <a16:creationId xmlns:a16="http://schemas.microsoft.com/office/drawing/2014/main" id="{1BA486C1-EF6C-1F46-8577-E9CA5C653D44}"/>
              </a:ext>
            </a:extLst>
          </p:cNvPr>
          <p:cNvSpPr>
            <a:spLocks noGrp="1"/>
          </p:cNvSpPr>
          <p:nvPr>
            <p:ph type="title"/>
          </p:nvPr>
        </p:nvSpPr>
        <p:spPr>
          <a:xfrm>
            <a:off x="6402286" y="656051"/>
            <a:ext cx="5506610" cy="665922"/>
          </a:xfrm>
          <a:prstGeom prst="rect">
            <a:avLst/>
          </a:prstGeom>
        </p:spPr>
        <p:txBody>
          <a:bodyPr anchor="b"/>
          <a:lstStyle>
            <a:lvl1pPr algn="l">
              <a:defRPr sz="4000" b="1">
                <a:solidFill>
                  <a:srgbClr val="008455"/>
                </a:solidFill>
                <a:latin typeface="Khand" panose="02000000000000000000" pitchFamily="2" charset="77"/>
                <a:cs typeface="Khand" panose="02000000000000000000" pitchFamily="2" charset="77"/>
              </a:defRPr>
            </a:lvl1pPr>
          </a:lstStyle>
          <a:p>
            <a:r>
              <a:rPr lang="nl-NL"/>
              <a:t>Klik om stijl te bewerken</a:t>
            </a:r>
          </a:p>
        </p:txBody>
      </p:sp>
      <p:sp>
        <p:nvSpPr>
          <p:cNvPr id="3" name="Tijdelijke aanduiding voor afbeelding 2">
            <a:extLst>
              <a:ext uri="{FF2B5EF4-FFF2-40B4-BE49-F238E27FC236}">
                <a16:creationId xmlns:a16="http://schemas.microsoft.com/office/drawing/2014/main" id="{9DC01A23-BFEF-2A48-9304-571E661FA034}"/>
              </a:ext>
            </a:extLst>
          </p:cNvPr>
          <p:cNvSpPr>
            <a:spLocks noGrp="1"/>
          </p:cNvSpPr>
          <p:nvPr>
            <p:ph type="pic" idx="1"/>
          </p:nvPr>
        </p:nvSpPr>
        <p:spPr>
          <a:xfrm>
            <a:off x="3313" y="0"/>
            <a:ext cx="6092687" cy="6553199"/>
          </a:xfrm>
          <a:prstGeom prst="rect">
            <a:avLst/>
          </a:prstGeom>
        </p:spPr>
        <p:txBody>
          <a:bodyPr/>
          <a:lstStyle>
            <a:lvl1pPr marL="0" indent="0">
              <a:buNone/>
              <a:defRPr sz="3200">
                <a:latin typeface="Khand" panose="02000000000000000000" pitchFamily="2" charset="77"/>
                <a:cs typeface="Khand" panose="02000000000000000000"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D8DE03D-1310-BE46-9EEC-80BFA7D35D38}"/>
              </a:ext>
            </a:extLst>
          </p:cNvPr>
          <p:cNvSpPr>
            <a:spLocks noGrp="1"/>
          </p:cNvSpPr>
          <p:nvPr>
            <p:ph type="body" sz="half" idx="2"/>
          </p:nvPr>
        </p:nvSpPr>
        <p:spPr>
          <a:xfrm>
            <a:off x="6402286" y="1382296"/>
            <a:ext cx="5506610" cy="4511607"/>
          </a:xfrm>
          <a:prstGeom prst="rect">
            <a:avLst/>
          </a:prstGeom>
        </p:spPr>
        <p:txBody>
          <a:bodyPr/>
          <a:lstStyle>
            <a:lvl1pPr marL="0" indent="0">
              <a:buNone/>
              <a:defRPr sz="1600">
                <a:latin typeface="Khand" panose="02000000000000000000" pitchFamily="2" charset="77"/>
                <a:cs typeface="Khand" panose="02000000000000000000"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11" name="Afbeelding 10">
            <a:extLst>
              <a:ext uri="{FF2B5EF4-FFF2-40B4-BE49-F238E27FC236}">
                <a16:creationId xmlns:a16="http://schemas.microsoft.com/office/drawing/2014/main" id="{D966904D-A889-2247-9D40-96C58197186F}"/>
              </a:ext>
            </a:extLst>
          </p:cNvPr>
          <p:cNvPicPr>
            <a:picLocks noChangeAspect="1"/>
          </p:cNvPicPr>
          <p:nvPr userDrawn="1"/>
        </p:nvPicPr>
        <p:blipFill>
          <a:blip r:embed="rId3"/>
          <a:stretch>
            <a:fillRect/>
          </a:stretch>
        </p:blipFill>
        <p:spPr>
          <a:xfrm>
            <a:off x="0" y="6553200"/>
            <a:ext cx="12192000" cy="304800"/>
          </a:xfrm>
          <a:prstGeom prst="rect">
            <a:avLst/>
          </a:prstGeom>
        </p:spPr>
      </p:pic>
      <p:sp>
        <p:nvSpPr>
          <p:cNvPr id="13" name="Tijdelijke aanduiding voor dianummer 5">
            <a:extLst>
              <a:ext uri="{FF2B5EF4-FFF2-40B4-BE49-F238E27FC236}">
                <a16:creationId xmlns:a16="http://schemas.microsoft.com/office/drawing/2014/main" id="{0C4B479E-2B3E-E642-9F16-EA7353180204}"/>
              </a:ext>
            </a:extLst>
          </p:cNvPr>
          <p:cNvSpPr>
            <a:spLocks noGrp="1"/>
          </p:cNvSpPr>
          <p:nvPr>
            <p:ph type="sldNum" sz="quarter" idx="12"/>
          </p:nvPr>
        </p:nvSpPr>
        <p:spPr>
          <a:xfrm>
            <a:off x="8610600" y="5998543"/>
            <a:ext cx="2743200" cy="365125"/>
          </a:xfrm>
          <a:prstGeom prst="rect">
            <a:avLst/>
          </a:prstGeom>
        </p:spPr>
        <p:txBody>
          <a:bodyPr/>
          <a:lstStyle>
            <a:lvl1pPr algn="r">
              <a:defRPr sz="1200">
                <a:solidFill>
                  <a:schemeClr val="tx1"/>
                </a:solidFill>
                <a:latin typeface="Khand" panose="02000000000000000000" pitchFamily="2" charset="77"/>
                <a:cs typeface="Khand" panose="02000000000000000000" pitchFamily="2" charset="77"/>
              </a:defRPr>
            </a:lvl1pPr>
          </a:lstStyle>
          <a:p>
            <a:fld id="{9AE2C671-F166-9349-A086-A18810B8827B}" type="slidenum">
              <a:rPr lang="nl-NL" smtClean="0"/>
              <a:pPr/>
              <a:t>‹#›</a:t>
            </a:fld>
            <a:endParaRPr lang="nl-NL"/>
          </a:p>
        </p:txBody>
      </p:sp>
      <p:sp>
        <p:nvSpPr>
          <p:cNvPr id="10" name="Rechthoek 9">
            <a:extLst>
              <a:ext uri="{FF2B5EF4-FFF2-40B4-BE49-F238E27FC236}">
                <a16:creationId xmlns:a16="http://schemas.microsoft.com/office/drawing/2014/main" id="{19C8BCAB-984C-E64F-BD5E-03ABF1E12550}"/>
              </a:ext>
            </a:extLst>
          </p:cNvPr>
          <p:cNvSpPr/>
          <p:nvPr userDrawn="1"/>
        </p:nvSpPr>
        <p:spPr>
          <a:xfrm>
            <a:off x="6092687" y="6134396"/>
            <a:ext cx="6096000" cy="273152"/>
          </a:xfrm>
          <a:prstGeom prst="rect">
            <a:avLst/>
          </a:prstGeom>
        </p:spPr>
        <p:txBody>
          <a:bodyPr>
            <a:spAutoFit/>
          </a:bodyPr>
          <a:lstStyle/>
          <a:p>
            <a:pPr algn="l">
              <a:lnSpc>
                <a:spcPts val="1420"/>
              </a:lnSpc>
              <a:spcAft>
                <a:spcPts val="0"/>
              </a:spcAft>
            </a:pPr>
            <a:r>
              <a:rPr lang="nl-NL" sz="1200" b="0" i="0" u="none" strike="noStrike">
                <a:solidFill>
                  <a:schemeClr val="tx1"/>
                </a:solidFill>
                <a:effectLst/>
                <a:latin typeface="Khand" panose="02000000000000000000" pitchFamily="2" charset="77"/>
                <a:cs typeface="Khand" panose="02000000000000000000" pitchFamily="2" charset="77"/>
              </a:rPr>
              <a:t>INDUSA is een initiatief van Provincie Noord-Brabant, Bouwend Nederland en </a:t>
            </a:r>
            <a:r>
              <a:rPr lang="nl-NL" sz="1200" b="0" i="0" u="none" strike="noStrike" err="1">
                <a:solidFill>
                  <a:schemeClr val="tx1"/>
                </a:solidFill>
                <a:effectLst/>
                <a:latin typeface="Khand" panose="02000000000000000000" pitchFamily="2" charset="77"/>
                <a:cs typeface="Khand" panose="02000000000000000000" pitchFamily="2" charset="77"/>
              </a:rPr>
              <a:t>BrabantStad</a:t>
            </a:r>
            <a:endParaRPr lang="nl-NL" sz="1200" b="0" i="0" u="none" strike="noStrike">
              <a:solidFill>
                <a:schemeClr val="tx1"/>
              </a:solidFill>
              <a:effectLst/>
              <a:latin typeface="Khand" panose="02000000000000000000" pitchFamily="2" charset="77"/>
              <a:cs typeface="Khand" panose="02000000000000000000" pitchFamily="2" charset="77"/>
            </a:endParaRPr>
          </a:p>
        </p:txBody>
      </p:sp>
    </p:spTree>
    <p:extLst>
      <p:ext uri="{BB962C8B-B14F-4D97-AF65-F5344CB8AC3E}">
        <p14:creationId xmlns:p14="http://schemas.microsoft.com/office/powerpoint/2010/main" val="748777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2B234427-08DF-414B-B551-5754DF963A67}"/>
              </a:ext>
            </a:extLst>
          </p:cNvPr>
          <p:cNvSpPr>
            <a:spLocks noGrp="1"/>
          </p:cNvSpPr>
          <p:nvPr>
            <p:ph type="sldNum" sz="quarter" idx="4"/>
          </p:nvPr>
        </p:nvSpPr>
        <p:spPr>
          <a:xfrm>
            <a:off x="8610600" y="6137689"/>
            <a:ext cx="2743200" cy="365125"/>
          </a:xfrm>
          <a:prstGeom prst="rect">
            <a:avLst/>
          </a:prstGeom>
        </p:spPr>
        <p:txBody>
          <a:bodyPr/>
          <a:lstStyle>
            <a:lvl1pPr algn="r">
              <a:defRPr sz="1200">
                <a:solidFill>
                  <a:schemeClr val="tx1"/>
                </a:solidFill>
                <a:latin typeface="Khand" panose="02000000000000000000" pitchFamily="2" charset="77"/>
                <a:cs typeface="Khand" panose="02000000000000000000" pitchFamily="2" charset="77"/>
              </a:defRPr>
            </a:lvl1pPr>
          </a:lstStyle>
          <a:p>
            <a:fld id="{9AE2C671-F166-9349-A086-A18810B8827B}" type="slidenum">
              <a:rPr lang="nl-NL" smtClean="0"/>
              <a:pPr/>
              <a:t>‹#›</a:t>
            </a:fld>
            <a:endParaRPr lang="nl-NL"/>
          </a:p>
        </p:txBody>
      </p:sp>
    </p:spTree>
    <p:extLst>
      <p:ext uri="{BB962C8B-B14F-4D97-AF65-F5344CB8AC3E}">
        <p14:creationId xmlns:p14="http://schemas.microsoft.com/office/powerpoint/2010/main" val="391733706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3" r:id="rId4"/>
    <p:sldLayoutId id="2147483657" r:id="rId5"/>
  </p:sldLayoutIdLst>
  <p:hf hdr="0" ftr="0"/>
  <p:txStyles>
    <p:titleStyle>
      <a:lvl1pPr algn="ctr" defTabSz="914400" rtl="0" eaLnBrk="1" latinLnBrk="0" hangingPunct="1">
        <a:lnSpc>
          <a:spcPct val="90000"/>
        </a:lnSpc>
        <a:spcBef>
          <a:spcPct val="0"/>
        </a:spcBef>
        <a:buNone/>
        <a:defRPr sz="4000" b="1" kern="1200">
          <a:solidFill>
            <a:schemeClr val="bg1"/>
          </a:solidFill>
          <a:latin typeface="Khand" panose="02000000000000000000" pitchFamily="2" charset="77"/>
          <a:ea typeface="+mj-ea"/>
          <a:cs typeface="Khand" panose="02000000000000000000"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72C9D-B6D1-2541-B863-A161CA62D851}"/>
              </a:ext>
            </a:extLst>
          </p:cNvPr>
          <p:cNvSpPr>
            <a:spLocks noGrp="1"/>
          </p:cNvSpPr>
          <p:nvPr>
            <p:ph type="title"/>
          </p:nvPr>
        </p:nvSpPr>
        <p:spPr/>
        <p:txBody>
          <a:bodyPr/>
          <a:lstStyle/>
          <a:p>
            <a:r>
              <a:rPr lang="nl-NL"/>
              <a:t>Bijeenkomst Emissieloos inkopen: contracten</a:t>
            </a:r>
          </a:p>
        </p:txBody>
      </p:sp>
      <p:sp>
        <p:nvSpPr>
          <p:cNvPr id="4" name="Tijdelijke aanduiding voor datum 3">
            <a:extLst>
              <a:ext uri="{FF2B5EF4-FFF2-40B4-BE49-F238E27FC236}">
                <a16:creationId xmlns:a16="http://schemas.microsoft.com/office/drawing/2014/main" id="{7840D731-A11D-2747-B5AF-6DC9CFAF1B62}"/>
              </a:ext>
            </a:extLst>
          </p:cNvPr>
          <p:cNvSpPr txBox="1">
            <a:spLocks/>
          </p:cNvSpPr>
          <p:nvPr/>
        </p:nvSpPr>
        <p:spPr>
          <a:xfrm>
            <a:off x="4724400" y="4349920"/>
            <a:ext cx="2743200" cy="365125"/>
          </a:xfrm>
          <a:prstGeom prst="rect">
            <a:avLst/>
          </a:prstGeom>
        </p:spPr>
        <p:txBody>
          <a:bodyPr vert="horz" lIns="91440" tIns="45720" rIns="91440" bIns="45720" rtlCol="0" anchor="ctr"/>
          <a:lstStyle>
            <a:defPPr>
              <a:defRPr lang="nl-NL"/>
            </a:defPPr>
            <a:lvl1pPr marL="0" algn="l" defTabSz="914400" rtl="0" eaLnBrk="1" latinLnBrk="0" hangingPunct="1">
              <a:defRPr sz="2000" kern="1200">
                <a:solidFill>
                  <a:schemeClr val="tx1"/>
                </a:solidFill>
                <a:latin typeface="Khand" panose="02000000000000000000" pitchFamily="2" charset="77"/>
                <a:ea typeface="+mn-ea"/>
                <a:cs typeface="Khand" panose="02000000000000000000"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a:t>3 maart 2022</a:t>
            </a:r>
          </a:p>
        </p:txBody>
      </p:sp>
    </p:spTree>
    <p:extLst>
      <p:ext uri="{BB962C8B-B14F-4D97-AF65-F5344CB8AC3E}">
        <p14:creationId xmlns:p14="http://schemas.microsoft.com/office/powerpoint/2010/main" val="1847201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A5138-63FB-486C-A978-E1A611304D2D}"/>
              </a:ext>
            </a:extLst>
          </p:cNvPr>
          <p:cNvSpPr>
            <a:spLocks noGrp="1"/>
          </p:cNvSpPr>
          <p:nvPr>
            <p:ph type="title"/>
          </p:nvPr>
        </p:nvSpPr>
        <p:spPr/>
        <p:txBody>
          <a:bodyPr/>
          <a:lstStyle/>
          <a:p>
            <a:r>
              <a:rPr lang="nl-NL"/>
              <a:t>Emissielimieten</a:t>
            </a:r>
          </a:p>
        </p:txBody>
      </p:sp>
      <p:sp>
        <p:nvSpPr>
          <p:cNvPr id="3" name="Tijdelijke aanduiding voor inhoud 2">
            <a:extLst>
              <a:ext uri="{FF2B5EF4-FFF2-40B4-BE49-F238E27FC236}">
                <a16:creationId xmlns:a16="http://schemas.microsoft.com/office/drawing/2014/main" id="{9D88D1CF-E06A-4270-8F70-DED8A0A2FCB0}"/>
              </a:ext>
            </a:extLst>
          </p:cNvPr>
          <p:cNvSpPr>
            <a:spLocks noGrp="1"/>
          </p:cNvSpPr>
          <p:nvPr>
            <p:ph idx="1"/>
          </p:nvPr>
        </p:nvSpPr>
        <p:spPr>
          <a:xfrm>
            <a:off x="838200" y="1825625"/>
            <a:ext cx="5158339" cy="4351338"/>
          </a:xfrm>
        </p:spPr>
        <p:txBody>
          <a:bodyPr/>
          <a:lstStyle/>
          <a:p>
            <a:pPr marL="452438" indent="-452438">
              <a:tabLst>
                <a:tab pos="452438" algn="l"/>
              </a:tabLst>
            </a:pPr>
            <a:r>
              <a:rPr lang="nl-NL"/>
              <a:t>Datum geeft het moment aan waarop dit de minimumlat is geworden voor AANKOOP, dus niet voor gebruik</a:t>
            </a:r>
          </a:p>
        </p:txBody>
      </p:sp>
      <p:sp>
        <p:nvSpPr>
          <p:cNvPr id="4" name="Tijdelijke aanduiding voor dianummer 3">
            <a:extLst>
              <a:ext uri="{FF2B5EF4-FFF2-40B4-BE49-F238E27FC236}">
                <a16:creationId xmlns:a16="http://schemas.microsoft.com/office/drawing/2014/main" id="{5B9FC65F-F2D6-47A2-97C6-D953966E64D9}"/>
              </a:ext>
            </a:extLst>
          </p:cNvPr>
          <p:cNvSpPr>
            <a:spLocks noGrp="1"/>
          </p:cNvSpPr>
          <p:nvPr>
            <p:ph type="sldNum" sz="quarter" idx="12"/>
          </p:nvPr>
        </p:nvSpPr>
        <p:spPr/>
        <p:txBody>
          <a:bodyPr/>
          <a:lstStyle/>
          <a:p>
            <a:fld id="{9AE2C671-F166-9349-A086-A18810B8827B}" type="slidenum">
              <a:rPr lang="nl-NL" smtClean="0"/>
              <a:pPr/>
              <a:t>10</a:t>
            </a:fld>
            <a:endParaRPr lang="nl-NL"/>
          </a:p>
        </p:txBody>
      </p:sp>
      <p:pic>
        <p:nvPicPr>
          <p:cNvPr id="6" name="Afbeelding 5">
            <a:extLst>
              <a:ext uri="{FF2B5EF4-FFF2-40B4-BE49-F238E27FC236}">
                <a16:creationId xmlns:a16="http://schemas.microsoft.com/office/drawing/2014/main" id="{0B93F87C-0D64-4D51-8F91-05127BCA14F3}"/>
              </a:ext>
            </a:extLst>
          </p:cNvPr>
          <p:cNvPicPr>
            <a:picLocks noChangeAspect="1"/>
          </p:cNvPicPr>
          <p:nvPr/>
        </p:nvPicPr>
        <p:blipFill>
          <a:blip r:embed="rId2"/>
          <a:stretch>
            <a:fillRect/>
          </a:stretch>
        </p:blipFill>
        <p:spPr>
          <a:xfrm>
            <a:off x="5893870" y="175611"/>
            <a:ext cx="5718348" cy="6001352"/>
          </a:xfrm>
          <a:prstGeom prst="rect">
            <a:avLst/>
          </a:prstGeom>
        </p:spPr>
      </p:pic>
    </p:spTree>
    <p:extLst>
      <p:ext uri="{BB962C8B-B14F-4D97-AF65-F5344CB8AC3E}">
        <p14:creationId xmlns:p14="http://schemas.microsoft.com/office/powerpoint/2010/main" val="175045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90A11-E6C0-48CB-93E0-81DD03801726}"/>
              </a:ext>
            </a:extLst>
          </p:cNvPr>
          <p:cNvSpPr>
            <a:spLocks noGrp="1"/>
          </p:cNvSpPr>
          <p:nvPr>
            <p:ph type="title"/>
          </p:nvPr>
        </p:nvSpPr>
        <p:spPr/>
        <p:txBody>
          <a:bodyPr/>
          <a:lstStyle/>
          <a:p>
            <a:r>
              <a:rPr lang="nl-NL" err="1"/>
              <a:t>Ingroeipad</a:t>
            </a:r>
            <a:r>
              <a:rPr lang="nl-NL"/>
              <a:t> Bouwmaterieel</a:t>
            </a:r>
          </a:p>
        </p:txBody>
      </p:sp>
      <p:pic>
        <p:nvPicPr>
          <p:cNvPr id="6" name="Tijdelijke aanduiding voor inhoud 5">
            <a:extLst>
              <a:ext uri="{FF2B5EF4-FFF2-40B4-BE49-F238E27FC236}">
                <a16:creationId xmlns:a16="http://schemas.microsoft.com/office/drawing/2014/main" id="{C403B39C-A0F0-4C6C-BC5C-0CA8040A7FEE}"/>
              </a:ext>
            </a:extLst>
          </p:cNvPr>
          <p:cNvPicPr>
            <a:picLocks noGrp="1" noChangeAspect="1"/>
          </p:cNvPicPr>
          <p:nvPr>
            <p:ph idx="1"/>
          </p:nvPr>
        </p:nvPicPr>
        <p:blipFill>
          <a:blip r:embed="rId2"/>
          <a:stretch>
            <a:fillRect/>
          </a:stretch>
        </p:blipFill>
        <p:spPr>
          <a:xfrm>
            <a:off x="838200" y="1690688"/>
            <a:ext cx="11248724" cy="3338200"/>
          </a:xfrm>
        </p:spPr>
      </p:pic>
      <p:sp>
        <p:nvSpPr>
          <p:cNvPr id="4" name="Tijdelijke aanduiding voor dianummer 3">
            <a:extLst>
              <a:ext uri="{FF2B5EF4-FFF2-40B4-BE49-F238E27FC236}">
                <a16:creationId xmlns:a16="http://schemas.microsoft.com/office/drawing/2014/main" id="{A91ACF93-DAB6-4B08-A7DE-E11581B3BEDA}"/>
              </a:ext>
            </a:extLst>
          </p:cNvPr>
          <p:cNvSpPr>
            <a:spLocks noGrp="1"/>
          </p:cNvSpPr>
          <p:nvPr>
            <p:ph type="sldNum" sz="quarter" idx="12"/>
          </p:nvPr>
        </p:nvSpPr>
        <p:spPr/>
        <p:txBody>
          <a:bodyPr/>
          <a:lstStyle/>
          <a:p>
            <a:fld id="{9AE2C671-F166-9349-A086-A18810B8827B}" type="slidenum">
              <a:rPr lang="nl-NL" smtClean="0"/>
              <a:pPr/>
              <a:t>11</a:t>
            </a:fld>
            <a:endParaRPr lang="nl-NL"/>
          </a:p>
        </p:txBody>
      </p:sp>
      <p:sp>
        <p:nvSpPr>
          <p:cNvPr id="7" name="Tijdelijke aanduiding voor inhoud 2">
            <a:extLst>
              <a:ext uri="{FF2B5EF4-FFF2-40B4-BE49-F238E27FC236}">
                <a16:creationId xmlns:a16="http://schemas.microsoft.com/office/drawing/2014/main" id="{297B2A60-36F2-4B0C-9CB6-C13B1D4AFBDE}"/>
              </a:ext>
            </a:extLst>
          </p:cNvPr>
          <p:cNvSpPr txBox="1">
            <a:spLocks/>
          </p:cNvSpPr>
          <p:nvPr/>
        </p:nvSpPr>
        <p:spPr>
          <a:xfrm>
            <a:off x="6613357" y="494332"/>
            <a:ext cx="4301691" cy="701501"/>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Khand" panose="02000000000000000000" pitchFamily="2" charset="77"/>
                <a:ea typeface="+mn-ea"/>
                <a:cs typeface="Khand" panose="02000000000000000000" pitchFamily="2" charset="77"/>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Khand" panose="02000000000000000000" pitchFamily="2" charset="77"/>
                <a:ea typeface="+mn-ea"/>
                <a:cs typeface="Khand" panose="02000000000000000000" pitchFamily="2" charset="77"/>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Khand" panose="02000000000000000000" pitchFamily="2" charset="77"/>
                <a:ea typeface="+mn-ea"/>
                <a:cs typeface="Khand" panose="02000000000000000000" pitchFamily="2" charset="77"/>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Khand" panose="02000000000000000000" pitchFamily="2" charset="77"/>
                <a:ea typeface="+mn-ea"/>
                <a:cs typeface="Khand" panose="02000000000000000000" pitchFamily="2" charset="77"/>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Khand" panose="02000000000000000000" pitchFamily="2" charset="77"/>
                <a:ea typeface="+mn-ea"/>
                <a:cs typeface="Kha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tabLst>
                <a:tab pos="355600" algn="l"/>
              </a:tabLst>
            </a:pPr>
            <a:r>
              <a:rPr lang="nl-NL" sz="1800" b="1">
                <a:solidFill>
                  <a:srgbClr val="000000"/>
                </a:solidFill>
                <a:latin typeface="Calibri" panose="020F0502020204030204" pitchFamily="34" charset="0"/>
              </a:rPr>
              <a:t>NB Toepassingsgebied bouwlogistiek: </a:t>
            </a:r>
            <a:r>
              <a:rPr lang="nl-NL" sz="1800">
                <a:solidFill>
                  <a:srgbClr val="000000"/>
                </a:solidFill>
                <a:latin typeface="Calibri" panose="020F0502020204030204" pitchFamily="34" charset="0"/>
              </a:rPr>
              <a:t>alleen in geval van overheidsopdrachten kunnen t.a.v. bouwlogistiek eisen worden gesteld. </a:t>
            </a:r>
            <a:endParaRPr lang="nl-NL"/>
          </a:p>
        </p:txBody>
      </p:sp>
      <p:sp>
        <p:nvSpPr>
          <p:cNvPr id="8" name="Tijdelijke aanduiding voor inhoud 2">
            <a:extLst>
              <a:ext uri="{FF2B5EF4-FFF2-40B4-BE49-F238E27FC236}">
                <a16:creationId xmlns:a16="http://schemas.microsoft.com/office/drawing/2014/main" id="{362C2302-E3D3-4D40-9FEC-C508573B8F46}"/>
              </a:ext>
            </a:extLst>
          </p:cNvPr>
          <p:cNvSpPr txBox="1">
            <a:spLocks/>
          </p:cNvSpPr>
          <p:nvPr/>
        </p:nvSpPr>
        <p:spPr>
          <a:xfrm>
            <a:off x="753179" y="5066988"/>
            <a:ext cx="10515600" cy="1287463"/>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Khand" panose="02000000000000000000" pitchFamily="2" charset="77"/>
                <a:ea typeface="+mn-ea"/>
                <a:cs typeface="Khand" panose="02000000000000000000" pitchFamily="2" charset="77"/>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Khand" panose="02000000000000000000" pitchFamily="2" charset="77"/>
                <a:ea typeface="+mn-ea"/>
                <a:cs typeface="Khand" panose="02000000000000000000" pitchFamily="2" charset="77"/>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Khand" panose="02000000000000000000" pitchFamily="2" charset="77"/>
                <a:ea typeface="+mn-ea"/>
                <a:cs typeface="Khand" panose="02000000000000000000" pitchFamily="2" charset="77"/>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Khand" panose="02000000000000000000" pitchFamily="2" charset="77"/>
                <a:ea typeface="+mn-ea"/>
                <a:cs typeface="Khand" panose="02000000000000000000" pitchFamily="2" charset="77"/>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Khand" panose="02000000000000000000" pitchFamily="2" charset="77"/>
                <a:ea typeface="+mn-ea"/>
                <a:cs typeface="Kha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tabLst>
                <a:tab pos="355600" algn="l"/>
              </a:tabLst>
            </a:pPr>
            <a:r>
              <a:rPr lang="nl-NL" sz="1800" b="1">
                <a:solidFill>
                  <a:srgbClr val="000000"/>
                </a:solidFill>
                <a:latin typeface="Calibri" panose="020F0502020204030204" pitchFamily="34" charset="0"/>
              </a:rPr>
              <a:t>Normstelling niveau </a:t>
            </a:r>
            <a:r>
              <a:rPr lang="nl-NL" sz="1800">
                <a:solidFill>
                  <a:srgbClr val="000000"/>
                </a:solidFill>
                <a:latin typeface="Calibri" panose="020F0502020204030204" pitchFamily="34" charset="0"/>
              </a:rPr>
              <a:t>op basis van de emissielimieten van Euroklassen waaraan minimaal (lagere emissielimiet of ZE kan uiteraard ook) en volledig (100%) moet worden voldaan en op basis van een percentage Zero-Emissie, namelijk het deel van de “geleverde arbeid/energie” binnen het totale projectenportfolio dat emissieloos (“aan de uitlaat”/TTW) wordt uitgevoerd.</a:t>
            </a:r>
          </a:p>
          <a:p>
            <a:pPr marL="0" indent="0">
              <a:buFontTx/>
              <a:buNone/>
            </a:pPr>
            <a:endParaRPr lang="nl-NL"/>
          </a:p>
        </p:txBody>
      </p:sp>
    </p:spTree>
    <p:extLst>
      <p:ext uri="{BB962C8B-B14F-4D97-AF65-F5344CB8AC3E}">
        <p14:creationId xmlns:p14="http://schemas.microsoft.com/office/powerpoint/2010/main" val="361659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ECFD6D4B-AA87-4AD4-BCB2-3026306F86D3}"/>
              </a:ext>
            </a:extLst>
          </p:cNvPr>
          <p:cNvSpPr>
            <a:spLocks noChangeAspect="1" noChangeArrowheads="1" noTextEdit="1"/>
          </p:cNvSpPr>
          <p:nvPr/>
        </p:nvSpPr>
        <p:spPr bwMode="auto">
          <a:xfrm>
            <a:off x="604139" y="365125"/>
            <a:ext cx="10516550" cy="648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 name="Tijdelijke aanduiding voor inhoud 2">
            <a:extLst>
              <a:ext uri="{FF2B5EF4-FFF2-40B4-BE49-F238E27FC236}">
                <a16:creationId xmlns:a16="http://schemas.microsoft.com/office/drawing/2014/main" id="{C5CBB4B8-A62C-43FE-9BEC-06DC06AE524A}"/>
              </a:ext>
            </a:extLst>
          </p:cNvPr>
          <p:cNvSpPr>
            <a:spLocks noGrp="1"/>
          </p:cNvSpPr>
          <p:nvPr>
            <p:ph idx="1"/>
          </p:nvPr>
        </p:nvSpPr>
        <p:spPr>
          <a:xfrm>
            <a:off x="807415" y="1434407"/>
            <a:ext cx="5500891" cy="4351338"/>
          </a:xfrm>
        </p:spPr>
        <p:txBody>
          <a:bodyPr/>
          <a:lstStyle/>
          <a:p>
            <a:pPr marL="452438" indent="-452438"/>
            <a:r>
              <a:rPr lang="nl-NL"/>
              <a:t>In handreiking genoemd onder emissienormen (eisen)</a:t>
            </a:r>
            <a:endParaRPr lang="nl-NL">
              <a:highlight>
                <a:srgbClr val="FFFF00"/>
              </a:highlight>
            </a:endParaRPr>
          </a:p>
          <a:p>
            <a:pPr marL="452438" indent="-452438"/>
            <a:r>
              <a:rPr lang="nl-NL"/>
              <a:t>O.a. MVI-criteriatool</a:t>
            </a:r>
          </a:p>
          <a:p>
            <a:pPr marL="452438" indent="-452438"/>
            <a:r>
              <a:rPr lang="nl-NL"/>
              <a:t>Contact loopt met CROW voor RAW-standaard</a:t>
            </a:r>
            <a:br>
              <a:rPr lang="nl-NL"/>
            </a:br>
            <a:r>
              <a:rPr lang="nl-NL"/>
              <a:t>   </a:t>
            </a:r>
          </a:p>
        </p:txBody>
      </p:sp>
      <p:sp>
        <p:nvSpPr>
          <p:cNvPr id="10" name="Rectangle 6">
            <a:extLst>
              <a:ext uri="{FF2B5EF4-FFF2-40B4-BE49-F238E27FC236}">
                <a16:creationId xmlns:a16="http://schemas.microsoft.com/office/drawing/2014/main" id="{7A97B920-FC53-4325-A1A4-93C93F074DF8}"/>
              </a:ext>
            </a:extLst>
          </p:cNvPr>
          <p:cNvSpPr>
            <a:spLocks noChangeArrowheads="1"/>
          </p:cNvSpPr>
          <p:nvPr/>
        </p:nvSpPr>
        <p:spPr bwMode="auto">
          <a:xfrm>
            <a:off x="2040038" y="415058"/>
            <a:ext cx="44538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4400" b="0" i="0" u="none" strike="noStrike" cap="none" normalizeH="0" baseline="0">
                <a:ln>
                  <a:noFill/>
                </a:ln>
                <a:solidFill>
                  <a:srgbClr val="000000"/>
                </a:solidFill>
                <a:effectLst/>
                <a:latin typeface="Calibri Light" panose="020F0302020204030204" pitchFamily="34" charset="0"/>
              </a:rPr>
              <a:t>-</a:t>
            </a: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32" name="Picture 8">
            <a:extLst>
              <a:ext uri="{FF2B5EF4-FFF2-40B4-BE49-F238E27FC236}">
                <a16:creationId xmlns:a16="http://schemas.microsoft.com/office/drawing/2014/main" id="{C65FDA5E-DCAA-4333-B22F-0AD54D4A3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667" y="2843958"/>
            <a:ext cx="5185559" cy="318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21A65FD4-212B-4B31-A19E-8BAE09A51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17" y="3672554"/>
            <a:ext cx="6009674" cy="248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id="{213D3606-3612-45BD-B128-F0BF2D991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667" y="293146"/>
            <a:ext cx="5142194" cy="248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D2790D4B-926C-49C3-BEBD-58EEC590FA3A}"/>
              </a:ext>
            </a:extLst>
          </p:cNvPr>
          <p:cNvSpPr>
            <a:spLocks noGrp="1"/>
          </p:cNvSpPr>
          <p:nvPr>
            <p:ph type="title"/>
          </p:nvPr>
        </p:nvSpPr>
        <p:spPr/>
        <p:txBody>
          <a:bodyPr/>
          <a:lstStyle/>
          <a:p>
            <a:r>
              <a:rPr lang="nl-NL"/>
              <a:t>Drieluik 1: Voorschrijven</a:t>
            </a:r>
            <a:br>
              <a:rPr lang="nl-NL"/>
            </a:br>
            <a:endParaRPr lang="nl-NL"/>
          </a:p>
        </p:txBody>
      </p:sp>
      <p:sp>
        <p:nvSpPr>
          <p:cNvPr id="4" name="Tijdelijke aanduiding voor dianummer 3">
            <a:extLst>
              <a:ext uri="{FF2B5EF4-FFF2-40B4-BE49-F238E27FC236}">
                <a16:creationId xmlns:a16="http://schemas.microsoft.com/office/drawing/2014/main" id="{B68614F8-463E-444B-BABE-7768A8959271}"/>
              </a:ext>
            </a:extLst>
          </p:cNvPr>
          <p:cNvSpPr>
            <a:spLocks noGrp="1"/>
          </p:cNvSpPr>
          <p:nvPr>
            <p:ph type="sldNum" sz="quarter" idx="12"/>
          </p:nvPr>
        </p:nvSpPr>
        <p:spPr/>
        <p:txBody>
          <a:bodyPr/>
          <a:lstStyle/>
          <a:p>
            <a:fld id="{9AE2C671-F166-9349-A086-A18810B8827B}" type="slidenum">
              <a:rPr lang="nl-NL" smtClean="0"/>
              <a:pPr/>
              <a:t>12</a:t>
            </a:fld>
            <a:endParaRPr lang="nl-NL"/>
          </a:p>
        </p:txBody>
      </p:sp>
    </p:spTree>
    <p:extLst>
      <p:ext uri="{BB962C8B-B14F-4D97-AF65-F5344CB8AC3E}">
        <p14:creationId xmlns:p14="http://schemas.microsoft.com/office/powerpoint/2010/main" val="196829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195C5-12AF-4000-B931-1C8A28B629FC}"/>
              </a:ext>
            </a:extLst>
          </p:cNvPr>
          <p:cNvSpPr>
            <a:spLocks noGrp="1"/>
          </p:cNvSpPr>
          <p:nvPr>
            <p:ph type="title"/>
          </p:nvPr>
        </p:nvSpPr>
        <p:spPr/>
        <p:txBody>
          <a:bodyPr/>
          <a:lstStyle/>
          <a:p>
            <a:r>
              <a:rPr lang="nl-NL"/>
              <a:t>Insteek werkbaar?</a:t>
            </a:r>
          </a:p>
        </p:txBody>
      </p:sp>
      <p:sp>
        <p:nvSpPr>
          <p:cNvPr id="3" name="Tijdelijke aanduiding voor inhoud 2">
            <a:extLst>
              <a:ext uri="{FF2B5EF4-FFF2-40B4-BE49-F238E27FC236}">
                <a16:creationId xmlns:a16="http://schemas.microsoft.com/office/drawing/2014/main" id="{482D2179-E907-447C-9A54-58ED351E5F2C}"/>
              </a:ext>
            </a:extLst>
          </p:cNvPr>
          <p:cNvSpPr>
            <a:spLocks noGrp="1"/>
          </p:cNvSpPr>
          <p:nvPr>
            <p:ph idx="1"/>
          </p:nvPr>
        </p:nvSpPr>
        <p:spPr>
          <a:xfrm>
            <a:off x="838200" y="3144287"/>
            <a:ext cx="10515600" cy="2351739"/>
          </a:xfrm>
        </p:spPr>
        <p:txBody>
          <a:bodyPr/>
          <a:lstStyle/>
          <a:p>
            <a:pPr marL="452438" indent="-452438">
              <a:tabLst>
                <a:tab pos="452438" algn="l"/>
              </a:tabLst>
            </a:pPr>
            <a:r>
              <a:rPr lang="nl-NL"/>
              <a:t>NB Lijkt nu keuze om niveau te kiezen op portfolio niveau i.p.v. op projectniveau</a:t>
            </a:r>
          </a:p>
          <a:p>
            <a:pPr marL="0" indent="0">
              <a:buNone/>
              <a:tabLst>
                <a:tab pos="452438" algn="l"/>
              </a:tabLst>
            </a:pPr>
            <a:endParaRPr lang="nl-NL"/>
          </a:p>
          <a:p>
            <a:pPr marL="452438" indent="-452438">
              <a:tabLst>
                <a:tab pos="452438" algn="l"/>
              </a:tabLst>
            </a:pPr>
            <a:r>
              <a:rPr lang="nl-NL"/>
              <a:t>In hoeverre is je organisatie in staat om het totale projectenportfolio op een rij te zetten?</a:t>
            </a:r>
          </a:p>
          <a:p>
            <a:pPr marL="452438" indent="-452438">
              <a:tabLst>
                <a:tab pos="452438" algn="l"/>
              </a:tabLst>
            </a:pPr>
            <a:r>
              <a:rPr lang="nl-NL"/>
              <a:t>En dan ook nog het totaal aan geleverde arbeid/energie per project?</a:t>
            </a:r>
          </a:p>
          <a:p>
            <a:pPr marL="452438" indent="-452438">
              <a:tabLst>
                <a:tab pos="452438" algn="l"/>
              </a:tabLst>
            </a:pPr>
            <a:endParaRPr lang="nl-NL"/>
          </a:p>
        </p:txBody>
      </p:sp>
      <p:sp>
        <p:nvSpPr>
          <p:cNvPr id="4" name="Tijdelijke aanduiding voor dianummer 3">
            <a:extLst>
              <a:ext uri="{FF2B5EF4-FFF2-40B4-BE49-F238E27FC236}">
                <a16:creationId xmlns:a16="http://schemas.microsoft.com/office/drawing/2014/main" id="{E22F9E0D-1943-44E7-8E22-EAB4356712BC}"/>
              </a:ext>
            </a:extLst>
          </p:cNvPr>
          <p:cNvSpPr>
            <a:spLocks noGrp="1"/>
          </p:cNvSpPr>
          <p:nvPr>
            <p:ph type="sldNum" sz="quarter" idx="12"/>
          </p:nvPr>
        </p:nvSpPr>
        <p:spPr/>
        <p:txBody>
          <a:bodyPr/>
          <a:lstStyle/>
          <a:p>
            <a:fld id="{9AE2C671-F166-9349-A086-A18810B8827B}" type="slidenum">
              <a:rPr lang="nl-NL" smtClean="0"/>
              <a:pPr/>
              <a:t>13</a:t>
            </a:fld>
            <a:endParaRPr lang="nl-NL"/>
          </a:p>
        </p:txBody>
      </p:sp>
      <p:sp>
        <p:nvSpPr>
          <p:cNvPr id="5" name="Tijdelijke aanduiding voor inhoud 2">
            <a:extLst>
              <a:ext uri="{FF2B5EF4-FFF2-40B4-BE49-F238E27FC236}">
                <a16:creationId xmlns:a16="http://schemas.microsoft.com/office/drawing/2014/main" id="{4B62BF0B-982B-4DD6-B8C8-7965C9252363}"/>
              </a:ext>
            </a:extLst>
          </p:cNvPr>
          <p:cNvSpPr txBox="1">
            <a:spLocks/>
          </p:cNvSpPr>
          <p:nvPr/>
        </p:nvSpPr>
        <p:spPr>
          <a:xfrm>
            <a:off x="838200" y="1361974"/>
            <a:ext cx="10515600" cy="1287463"/>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Khand" panose="02000000000000000000" pitchFamily="2" charset="77"/>
                <a:ea typeface="+mn-ea"/>
                <a:cs typeface="Khand" panose="02000000000000000000" pitchFamily="2" charset="77"/>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Khand" panose="02000000000000000000" pitchFamily="2" charset="77"/>
                <a:ea typeface="+mn-ea"/>
                <a:cs typeface="Khand" panose="02000000000000000000" pitchFamily="2" charset="77"/>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Khand" panose="02000000000000000000" pitchFamily="2" charset="77"/>
                <a:ea typeface="+mn-ea"/>
                <a:cs typeface="Khand" panose="02000000000000000000" pitchFamily="2" charset="77"/>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Khand" panose="02000000000000000000" pitchFamily="2" charset="77"/>
                <a:ea typeface="+mn-ea"/>
                <a:cs typeface="Khand" panose="02000000000000000000" pitchFamily="2" charset="77"/>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Khand" panose="02000000000000000000" pitchFamily="2" charset="77"/>
                <a:ea typeface="+mn-ea"/>
                <a:cs typeface="Kha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tabLst>
                <a:tab pos="355600" algn="l"/>
              </a:tabLst>
            </a:pPr>
            <a:r>
              <a:rPr lang="nl-NL" sz="1800" b="1">
                <a:solidFill>
                  <a:srgbClr val="000000"/>
                </a:solidFill>
                <a:latin typeface="Calibri" panose="020F0502020204030204" pitchFamily="34" charset="0"/>
              </a:rPr>
              <a:t>Normstelling niveau </a:t>
            </a:r>
            <a:r>
              <a:rPr lang="nl-NL" sz="1800">
                <a:solidFill>
                  <a:srgbClr val="000000"/>
                </a:solidFill>
                <a:latin typeface="Calibri" panose="020F0502020204030204" pitchFamily="34" charset="0"/>
              </a:rPr>
              <a:t>op basis van de emissielimieten van Euroklassen waaraan minimaal (lagere emissielimiet of ZE kan uiteraard ook) en volledig (100%) moet worden voldaan en op basis van een percentage Zero-Emissie, namelijk het deel van de “geleverde arbeid/energie” binnen het totale projectenportfolio dat emissieloos (“aan de uitlaat”/TTW) wordt uitgevoerd.</a:t>
            </a:r>
          </a:p>
          <a:p>
            <a:pPr marL="0" indent="0">
              <a:buFontTx/>
              <a:buNone/>
            </a:pPr>
            <a:endParaRPr lang="nl-NL"/>
          </a:p>
        </p:txBody>
      </p:sp>
    </p:spTree>
    <p:extLst>
      <p:ext uri="{BB962C8B-B14F-4D97-AF65-F5344CB8AC3E}">
        <p14:creationId xmlns:p14="http://schemas.microsoft.com/office/powerpoint/2010/main" val="248608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EB6A6-3653-4F12-8269-6A4BF410611A}"/>
              </a:ext>
            </a:extLst>
          </p:cNvPr>
          <p:cNvSpPr>
            <a:spLocks noGrp="1"/>
          </p:cNvSpPr>
          <p:nvPr>
            <p:ph type="title"/>
          </p:nvPr>
        </p:nvSpPr>
        <p:spPr/>
        <p:txBody>
          <a:bodyPr/>
          <a:lstStyle/>
          <a:p>
            <a:r>
              <a:rPr lang="nl-NL"/>
              <a:t>Drieluik 2: Belonen in gunning</a:t>
            </a:r>
          </a:p>
        </p:txBody>
      </p:sp>
      <p:sp>
        <p:nvSpPr>
          <p:cNvPr id="3" name="Tijdelijke aanduiding voor inhoud 2">
            <a:extLst>
              <a:ext uri="{FF2B5EF4-FFF2-40B4-BE49-F238E27FC236}">
                <a16:creationId xmlns:a16="http://schemas.microsoft.com/office/drawing/2014/main" id="{CFFA0C60-A0C5-4520-9DCE-3EC10272DCFD}"/>
              </a:ext>
            </a:extLst>
          </p:cNvPr>
          <p:cNvSpPr>
            <a:spLocks noGrp="1"/>
          </p:cNvSpPr>
          <p:nvPr>
            <p:ph idx="1"/>
          </p:nvPr>
        </p:nvSpPr>
        <p:spPr/>
        <p:txBody>
          <a:bodyPr/>
          <a:lstStyle/>
          <a:p>
            <a:pPr marL="452438" indent="-452438"/>
            <a:r>
              <a:rPr lang="nl-NL"/>
              <a:t>In handreiking aantal varianten toegelicht met voorbeelden</a:t>
            </a:r>
          </a:p>
          <a:p>
            <a:pPr marL="452438" indent="-452438"/>
            <a:r>
              <a:rPr lang="nl-NL"/>
              <a:t>Een van de mogelijke methoden is meten van materieelinzet</a:t>
            </a:r>
          </a:p>
          <a:p>
            <a:pPr marL="452438" indent="-452438"/>
            <a:r>
              <a:rPr lang="nl-NL"/>
              <a:t>Nu ca. 5 verschillende aanpakken</a:t>
            </a:r>
          </a:p>
          <a:p>
            <a:pPr marL="452438" indent="-452438"/>
            <a:r>
              <a:rPr lang="nl-NL"/>
              <a:t>Opgave: bepalen wat is de meest simpele, laagdrempelige maar doeltreffende aanpak</a:t>
            </a:r>
          </a:p>
          <a:p>
            <a:pPr marL="909638" lvl="1" indent="-452438"/>
            <a:r>
              <a:rPr lang="nl-NL"/>
              <a:t>Meetlat materieelinzet SKAO (o.a. Oss?)</a:t>
            </a:r>
          </a:p>
          <a:p>
            <a:pPr marL="909638" lvl="1" indent="-452438"/>
            <a:r>
              <a:rPr lang="nl-NL"/>
              <a:t>Eigen methodiek (Eindhoven) met optimalisaties</a:t>
            </a:r>
          </a:p>
        </p:txBody>
      </p:sp>
      <p:sp>
        <p:nvSpPr>
          <p:cNvPr id="4" name="Tijdelijke aanduiding voor dianummer 3">
            <a:extLst>
              <a:ext uri="{FF2B5EF4-FFF2-40B4-BE49-F238E27FC236}">
                <a16:creationId xmlns:a16="http://schemas.microsoft.com/office/drawing/2014/main" id="{4DD46AF6-D2E8-4C88-9BD3-B0734B2052FC}"/>
              </a:ext>
            </a:extLst>
          </p:cNvPr>
          <p:cNvSpPr>
            <a:spLocks noGrp="1"/>
          </p:cNvSpPr>
          <p:nvPr>
            <p:ph type="sldNum" sz="quarter" idx="12"/>
          </p:nvPr>
        </p:nvSpPr>
        <p:spPr/>
        <p:txBody>
          <a:bodyPr/>
          <a:lstStyle/>
          <a:p>
            <a:fld id="{9AE2C671-F166-9349-A086-A18810B8827B}" type="slidenum">
              <a:rPr lang="nl-NL" smtClean="0"/>
              <a:pPr/>
              <a:t>14</a:t>
            </a:fld>
            <a:endParaRPr lang="nl-NL"/>
          </a:p>
        </p:txBody>
      </p:sp>
    </p:spTree>
    <p:extLst>
      <p:ext uri="{BB962C8B-B14F-4D97-AF65-F5344CB8AC3E}">
        <p14:creationId xmlns:p14="http://schemas.microsoft.com/office/powerpoint/2010/main" val="251464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F79A3-EE18-4854-994A-E36FEAC92AA3}"/>
              </a:ext>
            </a:extLst>
          </p:cNvPr>
          <p:cNvSpPr>
            <a:spLocks noGrp="1"/>
          </p:cNvSpPr>
          <p:nvPr>
            <p:ph type="title"/>
          </p:nvPr>
        </p:nvSpPr>
        <p:spPr/>
        <p:txBody>
          <a:bodyPr/>
          <a:lstStyle/>
          <a:p>
            <a:r>
              <a:rPr lang="nl-NL"/>
              <a:t>Bijdrage VIEVE</a:t>
            </a:r>
          </a:p>
        </p:txBody>
      </p:sp>
      <p:sp>
        <p:nvSpPr>
          <p:cNvPr id="3" name="Tijdelijke aanduiding voor inhoud 2">
            <a:extLst>
              <a:ext uri="{FF2B5EF4-FFF2-40B4-BE49-F238E27FC236}">
                <a16:creationId xmlns:a16="http://schemas.microsoft.com/office/drawing/2014/main" id="{869B2491-9022-4257-9C65-B39DCBFA64B8}"/>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B22DB9C6-FC88-4CA9-90CD-E20AA320C31F}"/>
              </a:ext>
            </a:extLst>
          </p:cNvPr>
          <p:cNvSpPr>
            <a:spLocks noGrp="1"/>
          </p:cNvSpPr>
          <p:nvPr>
            <p:ph type="sldNum" sz="quarter" idx="12"/>
          </p:nvPr>
        </p:nvSpPr>
        <p:spPr/>
        <p:txBody>
          <a:bodyPr/>
          <a:lstStyle/>
          <a:p>
            <a:fld id="{9AE2C671-F166-9349-A086-A18810B8827B}" type="slidenum">
              <a:rPr lang="nl-NL" smtClean="0"/>
              <a:pPr/>
              <a:t>15</a:t>
            </a:fld>
            <a:endParaRPr lang="nl-NL"/>
          </a:p>
        </p:txBody>
      </p:sp>
    </p:spTree>
    <p:extLst>
      <p:ext uri="{BB962C8B-B14F-4D97-AF65-F5344CB8AC3E}">
        <p14:creationId xmlns:p14="http://schemas.microsoft.com/office/powerpoint/2010/main" val="268221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24D9A-C2DD-4185-84DC-4D1DC4C73FA6}"/>
              </a:ext>
            </a:extLst>
          </p:cNvPr>
          <p:cNvSpPr>
            <a:spLocks noGrp="1"/>
          </p:cNvSpPr>
          <p:nvPr>
            <p:ph type="title"/>
          </p:nvPr>
        </p:nvSpPr>
        <p:spPr/>
        <p:txBody>
          <a:bodyPr/>
          <a:lstStyle/>
          <a:p>
            <a:r>
              <a:rPr lang="nl-NL"/>
              <a:t>Drieluik 3: Gezamenlijk bepalen</a:t>
            </a:r>
          </a:p>
        </p:txBody>
      </p:sp>
      <p:sp>
        <p:nvSpPr>
          <p:cNvPr id="3" name="Tijdelijke aanduiding voor inhoud 2">
            <a:extLst>
              <a:ext uri="{FF2B5EF4-FFF2-40B4-BE49-F238E27FC236}">
                <a16:creationId xmlns:a16="http://schemas.microsoft.com/office/drawing/2014/main" id="{13548CA0-F869-4409-BE65-7E64A46EDCD6}"/>
              </a:ext>
            </a:extLst>
          </p:cNvPr>
          <p:cNvSpPr>
            <a:spLocks noGrp="1"/>
          </p:cNvSpPr>
          <p:nvPr>
            <p:ph idx="1"/>
          </p:nvPr>
        </p:nvSpPr>
        <p:spPr/>
        <p:txBody>
          <a:bodyPr/>
          <a:lstStyle/>
          <a:p>
            <a:pPr marL="452438" indent="-452438"/>
            <a:r>
              <a:rPr lang="nl-NL"/>
              <a:t>In handreiking genoemd onder Open post</a:t>
            </a:r>
          </a:p>
          <a:p>
            <a:pPr marL="452438" indent="-452438"/>
            <a:r>
              <a:rPr lang="nl-NL"/>
              <a:t>Verschillende insteken</a:t>
            </a:r>
          </a:p>
          <a:p>
            <a:pPr marL="452438" indent="-452438"/>
            <a:r>
              <a:rPr lang="nl-NL"/>
              <a:t>Opgave: bepalen wat is een simpele, laagdrempelige maar doeltreffende aanpak</a:t>
            </a:r>
          </a:p>
          <a:p>
            <a:pPr marL="452438" indent="-452438"/>
            <a:endParaRPr lang="nl-NL"/>
          </a:p>
          <a:p>
            <a:pPr marL="452438" indent="-452438"/>
            <a:r>
              <a:rPr lang="nl-NL"/>
              <a:t>Maar waarom gezamenlijk bepalen?</a:t>
            </a:r>
          </a:p>
          <a:p>
            <a:pPr marL="909638" lvl="1" indent="-452438"/>
            <a:r>
              <a:rPr lang="nl-NL"/>
              <a:t>Minder ingrijpen nodig in huidige contracten &gt; weinig tijdsinspanning</a:t>
            </a:r>
          </a:p>
          <a:p>
            <a:pPr marL="909638" lvl="1" indent="-452438"/>
            <a:r>
              <a:rPr lang="nl-NL"/>
              <a:t>Relatief veilig / risicoloos</a:t>
            </a:r>
          </a:p>
          <a:p>
            <a:pPr marL="909638" lvl="1" indent="-452438"/>
            <a:r>
              <a:rPr lang="nl-NL"/>
              <a:t>Goed </a:t>
            </a:r>
            <a:r>
              <a:rPr lang="nl-NL" err="1"/>
              <a:t>pasbaar</a:t>
            </a:r>
            <a:r>
              <a:rPr lang="nl-NL"/>
              <a:t> te maken op specifieke opgave, specifieke regio en specifiek moment</a:t>
            </a:r>
          </a:p>
          <a:p>
            <a:pPr marL="452438" indent="-452438"/>
            <a:r>
              <a:rPr lang="nl-NL"/>
              <a:t>Hoe dan ?</a:t>
            </a:r>
          </a:p>
          <a:p>
            <a:pPr marL="909638" lvl="1" indent="-452438"/>
            <a:endParaRPr lang="nl-NL"/>
          </a:p>
          <a:p>
            <a:pPr marL="452438" indent="-452438"/>
            <a:endParaRPr lang="nl-NL"/>
          </a:p>
          <a:p>
            <a:pPr marL="0" indent="0">
              <a:buNone/>
            </a:pPr>
            <a:endParaRPr lang="nl-NL"/>
          </a:p>
          <a:p>
            <a:endParaRPr lang="nl-NL"/>
          </a:p>
        </p:txBody>
      </p:sp>
      <p:sp>
        <p:nvSpPr>
          <p:cNvPr id="4" name="Tijdelijke aanduiding voor dianummer 3">
            <a:extLst>
              <a:ext uri="{FF2B5EF4-FFF2-40B4-BE49-F238E27FC236}">
                <a16:creationId xmlns:a16="http://schemas.microsoft.com/office/drawing/2014/main" id="{B8547AF4-922E-4E6D-8158-E2C3043E894F}"/>
              </a:ext>
            </a:extLst>
          </p:cNvPr>
          <p:cNvSpPr>
            <a:spLocks noGrp="1"/>
          </p:cNvSpPr>
          <p:nvPr>
            <p:ph type="sldNum" sz="quarter" idx="12"/>
          </p:nvPr>
        </p:nvSpPr>
        <p:spPr/>
        <p:txBody>
          <a:bodyPr/>
          <a:lstStyle/>
          <a:p>
            <a:fld id="{9AE2C671-F166-9349-A086-A18810B8827B}" type="slidenum">
              <a:rPr lang="nl-NL" smtClean="0"/>
              <a:pPr/>
              <a:t>16</a:t>
            </a:fld>
            <a:endParaRPr lang="nl-NL"/>
          </a:p>
        </p:txBody>
      </p:sp>
    </p:spTree>
    <p:extLst>
      <p:ext uri="{BB962C8B-B14F-4D97-AF65-F5344CB8AC3E}">
        <p14:creationId xmlns:p14="http://schemas.microsoft.com/office/powerpoint/2010/main" val="289041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F85B83-DB18-492A-919B-549ED3AB7D34}"/>
              </a:ext>
            </a:extLst>
          </p:cNvPr>
          <p:cNvSpPr>
            <a:spLocks noGrp="1"/>
          </p:cNvSpPr>
          <p:nvPr>
            <p:ph type="title"/>
          </p:nvPr>
        </p:nvSpPr>
        <p:spPr/>
        <p:txBody>
          <a:bodyPr/>
          <a:lstStyle/>
          <a:p>
            <a:r>
              <a:rPr lang="nl-NL"/>
              <a:t>Drieluik 3: Gezamenlijk bepalen</a:t>
            </a:r>
          </a:p>
        </p:txBody>
      </p:sp>
      <p:sp>
        <p:nvSpPr>
          <p:cNvPr id="3" name="Tijdelijke aanduiding voor inhoud 2">
            <a:extLst>
              <a:ext uri="{FF2B5EF4-FFF2-40B4-BE49-F238E27FC236}">
                <a16:creationId xmlns:a16="http://schemas.microsoft.com/office/drawing/2014/main" id="{D18E3C26-BA5D-49B0-A2C5-097EAFF378BB}"/>
              </a:ext>
            </a:extLst>
          </p:cNvPr>
          <p:cNvSpPr>
            <a:spLocks noGrp="1"/>
          </p:cNvSpPr>
          <p:nvPr>
            <p:ph idx="1"/>
          </p:nvPr>
        </p:nvSpPr>
        <p:spPr/>
        <p:txBody>
          <a:bodyPr/>
          <a:lstStyle/>
          <a:p>
            <a:pPr marL="0" indent="0">
              <a:lnSpc>
                <a:spcPct val="110000"/>
              </a:lnSpc>
              <a:spcBef>
                <a:spcPts val="0"/>
              </a:spcBef>
              <a:buNone/>
            </a:pPr>
            <a:r>
              <a:rPr lang="nl-NL" sz="2800">
                <a:latin typeface="Leelawadee" panose="020B0502040204020203" pitchFamily="34" charset="-34"/>
                <a:cs typeface="Leelawadee" panose="020B0502040204020203" pitchFamily="34" charset="-34"/>
              </a:rPr>
              <a:t>Twee Richtingen:</a:t>
            </a:r>
          </a:p>
          <a:p>
            <a:pPr marL="0" indent="0">
              <a:lnSpc>
                <a:spcPct val="110000"/>
              </a:lnSpc>
              <a:spcBef>
                <a:spcPts val="0"/>
              </a:spcBef>
              <a:buNone/>
            </a:pPr>
            <a:r>
              <a:rPr lang="nl-NL">
                <a:latin typeface="Leelawadee" panose="020B0502040204020203" pitchFamily="34" charset="-34"/>
                <a:cs typeface="Leelawadee" panose="020B0502040204020203" pitchFamily="34" charset="-34"/>
              </a:rPr>
              <a:t>Volledige samenwerking in een twee fasen contract/bouwteam</a:t>
            </a:r>
          </a:p>
          <a:p>
            <a:pPr>
              <a:lnSpc>
                <a:spcPct val="110000"/>
              </a:lnSpc>
              <a:spcBef>
                <a:spcPts val="0"/>
              </a:spcBef>
              <a:buFontTx/>
              <a:buChar char="-"/>
            </a:pPr>
            <a:r>
              <a:rPr lang="nl-NL" sz="2800">
                <a:latin typeface="Leelawadee" panose="020B0502040204020203" pitchFamily="34" charset="-34"/>
                <a:cs typeface="Leelawadee" panose="020B0502040204020203" pitchFamily="34" charset="-34"/>
              </a:rPr>
              <a:t>Keuze ondernemer op visie duurzaam en samenwerken</a:t>
            </a:r>
          </a:p>
          <a:p>
            <a:pPr>
              <a:lnSpc>
                <a:spcPct val="110000"/>
              </a:lnSpc>
              <a:spcBef>
                <a:spcPts val="0"/>
              </a:spcBef>
              <a:buFontTx/>
              <a:buChar char="-"/>
            </a:pPr>
            <a:r>
              <a:rPr lang="nl-NL" sz="2800">
                <a:latin typeface="Leelawadee" panose="020B0502040204020203" pitchFamily="34" charset="-34"/>
                <a:cs typeface="Leelawadee" panose="020B0502040204020203" pitchFamily="34" charset="-34"/>
              </a:rPr>
              <a:t>CROW handreiking “Aanbesteden van twee fasen contracten” voor nuttige tips</a:t>
            </a:r>
          </a:p>
          <a:p>
            <a:pPr marL="0" indent="0">
              <a:lnSpc>
                <a:spcPct val="110000"/>
              </a:lnSpc>
              <a:spcBef>
                <a:spcPts val="0"/>
              </a:spcBef>
              <a:buNone/>
            </a:pPr>
            <a:endParaRPr lang="nl-NL">
              <a:latin typeface="Leelawadee" panose="020B0502040204020203" pitchFamily="34" charset="-34"/>
              <a:cs typeface="Leelawadee" panose="020B0502040204020203" pitchFamily="34" charset="-34"/>
            </a:endParaRPr>
          </a:p>
          <a:p>
            <a:pPr marL="0" indent="0">
              <a:lnSpc>
                <a:spcPct val="110000"/>
              </a:lnSpc>
              <a:spcBef>
                <a:spcPts val="0"/>
              </a:spcBef>
              <a:buNone/>
            </a:pPr>
            <a:r>
              <a:rPr lang="nl-NL" sz="2800">
                <a:latin typeface="Leelawadee" panose="020B0502040204020203" pitchFamily="34" charset="-34"/>
                <a:cs typeface="Leelawadee" panose="020B0502040204020203" pitchFamily="34" charset="-34"/>
              </a:rPr>
              <a:t>Samenwerken binnen een RAW-bestek of –raamovereenkomst</a:t>
            </a:r>
          </a:p>
          <a:p>
            <a:pPr>
              <a:lnSpc>
                <a:spcPct val="110000"/>
              </a:lnSpc>
              <a:spcBef>
                <a:spcPts val="0"/>
              </a:spcBef>
              <a:buFontTx/>
              <a:buChar char="-"/>
            </a:pPr>
            <a:r>
              <a:rPr lang="nl-NL">
                <a:latin typeface="Leelawadee" panose="020B0502040204020203" pitchFamily="34" charset="-34"/>
                <a:cs typeface="Leelawadee" panose="020B0502040204020203" pitchFamily="34" charset="-34"/>
              </a:rPr>
              <a:t>Leg vast wat zonder meer moet gebeuren</a:t>
            </a:r>
          </a:p>
          <a:p>
            <a:pPr>
              <a:lnSpc>
                <a:spcPct val="110000"/>
              </a:lnSpc>
              <a:spcBef>
                <a:spcPts val="0"/>
              </a:spcBef>
              <a:buFontTx/>
              <a:buChar char="-"/>
            </a:pPr>
            <a:r>
              <a:rPr lang="nl-NL" sz="2800">
                <a:latin typeface="Leelawadee" panose="020B0502040204020203" pitchFamily="34" charset="-34"/>
                <a:cs typeface="Leelawadee" panose="020B0502040204020203" pitchFamily="34" charset="-34"/>
              </a:rPr>
              <a:t>Baken de onde</a:t>
            </a:r>
            <a:r>
              <a:rPr lang="nl-NL">
                <a:latin typeface="Leelawadee" panose="020B0502040204020203" pitchFamily="34" charset="-34"/>
                <a:cs typeface="Leelawadee" panose="020B0502040204020203" pitchFamily="34" charset="-34"/>
              </a:rPr>
              <a:t>rwerpen af die je in samenwerking wil oplossen</a:t>
            </a:r>
            <a:endParaRPr lang="nl-NL" sz="2800">
              <a:latin typeface="Leelawadee" panose="020B0502040204020203" pitchFamily="34" charset="-34"/>
              <a:cs typeface="Leelawadee" panose="020B0502040204020203" pitchFamily="34" charset="-34"/>
            </a:endParaRPr>
          </a:p>
          <a:p>
            <a:pPr marL="0" indent="0">
              <a:buNone/>
            </a:pPr>
            <a:endParaRPr lang="nl-NL"/>
          </a:p>
        </p:txBody>
      </p:sp>
      <p:sp>
        <p:nvSpPr>
          <p:cNvPr id="4" name="Tijdelijke aanduiding voor dianummer 3">
            <a:extLst>
              <a:ext uri="{FF2B5EF4-FFF2-40B4-BE49-F238E27FC236}">
                <a16:creationId xmlns:a16="http://schemas.microsoft.com/office/drawing/2014/main" id="{8287F04E-FFA4-400B-A345-3C7ABFE708AF}"/>
              </a:ext>
            </a:extLst>
          </p:cNvPr>
          <p:cNvSpPr>
            <a:spLocks noGrp="1"/>
          </p:cNvSpPr>
          <p:nvPr>
            <p:ph type="sldNum" sz="quarter" idx="12"/>
          </p:nvPr>
        </p:nvSpPr>
        <p:spPr/>
        <p:txBody>
          <a:bodyPr/>
          <a:lstStyle/>
          <a:p>
            <a:fld id="{9AE2C671-F166-9349-A086-A18810B8827B}" type="slidenum">
              <a:rPr lang="nl-NL" smtClean="0"/>
              <a:pPr/>
              <a:t>17</a:t>
            </a:fld>
            <a:endParaRPr lang="nl-NL"/>
          </a:p>
        </p:txBody>
      </p:sp>
    </p:spTree>
    <p:extLst>
      <p:ext uri="{BB962C8B-B14F-4D97-AF65-F5344CB8AC3E}">
        <p14:creationId xmlns:p14="http://schemas.microsoft.com/office/powerpoint/2010/main" val="206030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F85B83-DB18-492A-919B-549ED3AB7D34}"/>
              </a:ext>
            </a:extLst>
          </p:cNvPr>
          <p:cNvSpPr>
            <a:spLocks noGrp="1"/>
          </p:cNvSpPr>
          <p:nvPr>
            <p:ph type="title"/>
          </p:nvPr>
        </p:nvSpPr>
        <p:spPr/>
        <p:txBody>
          <a:bodyPr/>
          <a:lstStyle/>
          <a:p>
            <a:r>
              <a:rPr lang="nl-NL"/>
              <a:t>Drieluik 3: Gezamenlijk bepalen</a:t>
            </a:r>
            <a:br>
              <a:rPr lang="nl-NL"/>
            </a:br>
            <a:r>
              <a:rPr lang="nl-NL"/>
              <a:t>Binnen een RAW-bestek</a:t>
            </a:r>
          </a:p>
        </p:txBody>
      </p:sp>
      <p:sp>
        <p:nvSpPr>
          <p:cNvPr id="3" name="Tijdelijke aanduiding voor inhoud 2">
            <a:extLst>
              <a:ext uri="{FF2B5EF4-FFF2-40B4-BE49-F238E27FC236}">
                <a16:creationId xmlns:a16="http://schemas.microsoft.com/office/drawing/2014/main" id="{D18E3C26-BA5D-49B0-A2C5-097EAFF378BB}"/>
              </a:ext>
            </a:extLst>
          </p:cNvPr>
          <p:cNvSpPr>
            <a:spLocks noGrp="1"/>
          </p:cNvSpPr>
          <p:nvPr>
            <p:ph idx="1"/>
          </p:nvPr>
        </p:nvSpPr>
        <p:spPr/>
        <p:txBody>
          <a:bodyPr/>
          <a:lstStyle/>
          <a:p>
            <a:pPr>
              <a:lnSpc>
                <a:spcPct val="110000"/>
              </a:lnSpc>
              <a:spcBef>
                <a:spcPts val="0"/>
              </a:spcBef>
              <a:buFontTx/>
              <a:buChar char="-"/>
            </a:pPr>
            <a:r>
              <a:rPr lang="nl-NL" sz="2800">
                <a:latin typeface="Leelawadee" panose="020B0502040204020203" pitchFamily="34" charset="-34"/>
                <a:cs typeface="Leelawadee" panose="020B0502040204020203" pitchFamily="34" charset="-34"/>
              </a:rPr>
              <a:t>Stelpost (beschrijf waarvoor je die wil gebruiken)</a:t>
            </a:r>
          </a:p>
          <a:p>
            <a:pPr lvl="1">
              <a:lnSpc>
                <a:spcPct val="110000"/>
              </a:lnSpc>
              <a:spcBef>
                <a:spcPts val="0"/>
              </a:spcBef>
              <a:buFontTx/>
              <a:buChar char="-"/>
            </a:pPr>
            <a:r>
              <a:rPr lang="nl-NL">
                <a:latin typeface="Leelawadee" panose="020B0502040204020203" pitchFamily="34" charset="-34"/>
                <a:cs typeface="Leelawadee" panose="020B0502040204020203" pitchFamily="34" charset="-34"/>
              </a:rPr>
              <a:t>Een duurzaam uit te voeren onderdeel</a:t>
            </a:r>
          </a:p>
          <a:p>
            <a:pPr lvl="1">
              <a:lnSpc>
                <a:spcPct val="110000"/>
              </a:lnSpc>
              <a:spcBef>
                <a:spcPts val="0"/>
              </a:spcBef>
              <a:buFontTx/>
              <a:buChar char="-"/>
            </a:pPr>
            <a:r>
              <a:rPr lang="nl-NL">
                <a:latin typeface="Leelawadee" panose="020B0502040204020203" pitchFamily="34" charset="-34"/>
                <a:cs typeface="Leelawadee" panose="020B0502040204020203" pitchFamily="34" charset="-34"/>
              </a:rPr>
              <a:t>Een pilot</a:t>
            </a:r>
          </a:p>
          <a:p>
            <a:pPr lvl="1">
              <a:lnSpc>
                <a:spcPct val="110000"/>
              </a:lnSpc>
              <a:spcBef>
                <a:spcPts val="0"/>
              </a:spcBef>
              <a:buFontTx/>
              <a:buChar char="-"/>
            </a:pPr>
            <a:r>
              <a:rPr lang="nl-NL">
                <a:latin typeface="Leelawadee" panose="020B0502040204020203" pitchFamily="34" charset="-34"/>
                <a:cs typeface="Leelawadee" panose="020B0502040204020203" pitchFamily="34" charset="-34"/>
              </a:rPr>
              <a:t>Duurzame meerwaarde in het algemeen</a:t>
            </a:r>
          </a:p>
          <a:p>
            <a:pPr>
              <a:lnSpc>
                <a:spcPct val="110000"/>
              </a:lnSpc>
              <a:spcBef>
                <a:spcPts val="0"/>
              </a:spcBef>
              <a:buFontTx/>
              <a:buChar char="-"/>
            </a:pPr>
            <a:r>
              <a:rPr lang="nl-NL" sz="2800">
                <a:latin typeface="Leelawadee" panose="020B0502040204020203" pitchFamily="34" charset="-34"/>
                <a:cs typeface="Leelawadee" panose="020B0502040204020203" pitchFamily="34" charset="-34"/>
              </a:rPr>
              <a:t>Optiebeding</a:t>
            </a:r>
          </a:p>
          <a:p>
            <a:pPr lvl="1">
              <a:lnSpc>
                <a:spcPct val="110000"/>
              </a:lnSpc>
              <a:spcBef>
                <a:spcPts val="0"/>
              </a:spcBef>
              <a:buFontTx/>
              <a:buChar char="-"/>
            </a:pPr>
            <a:r>
              <a:rPr lang="nl-NL">
                <a:latin typeface="Leelawadee" panose="020B0502040204020203" pitchFamily="34" charset="-34"/>
                <a:cs typeface="Leelawadee" panose="020B0502040204020203" pitchFamily="34" charset="-34"/>
              </a:rPr>
              <a:t>Om aangeboden kansen toe te passen</a:t>
            </a:r>
          </a:p>
          <a:p>
            <a:pPr>
              <a:lnSpc>
                <a:spcPct val="110000"/>
              </a:lnSpc>
              <a:spcBef>
                <a:spcPts val="0"/>
              </a:spcBef>
              <a:buFontTx/>
              <a:buChar char="-"/>
            </a:pPr>
            <a:r>
              <a:rPr lang="nl-NL">
                <a:latin typeface="Leelawadee" panose="020B0502040204020203" pitchFamily="34" charset="-34"/>
                <a:cs typeface="Leelawadee" panose="020B0502040204020203" pitchFamily="34" charset="-34"/>
              </a:rPr>
              <a:t>Bonus</a:t>
            </a:r>
          </a:p>
          <a:p>
            <a:pPr lvl="1">
              <a:lnSpc>
                <a:spcPct val="110000"/>
              </a:lnSpc>
              <a:spcBef>
                <a:spcPts val="0"/>
              </a:spcBef>
              <a:buFontTx/>
              <a:buChar char="-"/>
            </a:pPr>
            <a:r>
              <a:rPr lang="nl-NL">
                <a:latin typeface="Leelawadee" panose="020B0502040204020203" pitchFamily="34" charset="-34"/>
                <a:cs typeface="Leelawadee" panose="020B0502040204020203" pitchFamily="34" charset="-34"/>
              </a:rPr>
              <a:t>Voor het leveren van een meer duurzame prestatie dan het gevraagde</a:t>
            </a:r>
            <a:endParaRPr lang="nl-NL" sz="2800">
              <a:latin typeface="Leelawadee" panose="020B0502040204020203" pitchFamily="34" charset="-34"/>
              <a:cs typeface="Leelawadee" panose="020B0502040204020203" pitchFamily="34" charset="-34"/>
            </a:endParaRPr>
          </a:p>
          <a:p>
            <a:pPr>
              <a:lnSpc>
                <a:spcPct val="110000"/>
              </a:lnSpc>
              <a:spcBef>
                <a:spcPts val="0"/>
              </a:spcBef>
              <a:buFontTx/>
              <a:buChar char="-"/>
            </a:pPr>
            <a:r>
              <a:rPr lang="nl-NL">
                <a:latin typeface="Leelawadee" panose="020B0502040204020203" pitchFamily="34" charset="-34"/>
                <a:cs typeface="Leelawadee" panose="020B0502040204020203" pitchFamily="34" charset="-34"/>
              </a:rPr>
              <a:t>Wijzigingsclausule</a:t>
            </a:r>
          </a:p>
          <a:p>
            <a:pPr lvl="1">
              <a:lnSpc>
                <a:spcPct val="110000"/>
              </a:lnSpc>
              <a:spcBef>
                <a:spcPts val="0"/>
              </a:spcBef>
              <a:buFontTx/>
              <a:buChar char="-"/>
            </a:pPr>
            <a:r>
              <a:rPr lang="nl-NL">
                <a:latin typeface="Leelawadee" panose="020B0502040204020203" pitchFamily="34" charset="-34"/>
                <a:cs typeface="Leelawadee" panose="020B0502040204020203" pitchFamily="34" charset="-34"/>
              </a:rPr>
              <a:t>Ruimte reserveren om duurzame wijzigingen door te voeren</a:t>
            </a:r>
          </a:p>
        </p:txBody>
      </p:sp>
      <p:sp>
        <p:nvSpPr>
          <p:cNvPr id="4" name="Tijdelijke aanduiding voor dianummer 3">
            <a:extLst>
              <a:ext uri="{FF2B5EF4-FFF2-40B4-BE49-F238E27FC236}">
                <a16:creationId xmlns:a16="http://schemas.microsoft.com/office/drawing/2014/main" id="{8287F04E-FFA4-400B-A345-3C7ABFE708AF}"/>
              </a:ext>
            </a:extLst>
          </p:cNvPr>
          <p:cNvSpPr>
            <a:spLocks noGrp="1"/>
          </p:cNvSpPr>
          <p:nvPr>
            <p:ph type="sldNum" sz="quarter" idx="12"/>
          </p:nvPr>
        </p:nvSpPr>
        <p:spPr/>
        <p:txBody>
          <a:bodyPr/>
          <a:lstStyle/>
          <a:p>
            <a:fld id="{9AE2C671-F166-9349-A086-A18810B8827B}" type="slidenum">
              <a:rPr lang="nl-NL" smtClean="0"/>
              <a:pPr/>
              <a:t>18</a:t>
            </a:fld>
            <a:endParaRPr lang="nl-NL"/>
          </a:p>
        </p:txBody>
      </p:sp>
    </p:spTree>
    <p:extLst>
      <p:ext uri="{BB962C8B-B14F-4D97-AF65-F5344CB8AC3E}">
        <p14:creationId xmlns:p14="http://schemas.microsoft.com/office/powerpoint/2010/main" val="1355777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F85B83-DB18-492A-919B-549ED3AB7D34}"/>
              </a:ext>
            </a:extLst>
          </p:cNvPr>
          <p:cNvSpPr>
            <a:spLocks noGrp="1"/>
          </p:cNvSpPr>
          <p:nvPr>
            <p:ph type="title"/>
          </p:nvPr>
        </p:nvSpPr>
        <p:spPr/>
        <p:txBody>
          <a:bodyPr/>
          <a:lstStyle/>
          <a:p>
            <a:r>
              <a:rPr lang="nl-NL"/>
              <a:t>Drieluik 3: Gezamenlijk bepalen</a:t>
            </a:r>
            <a:br>
              <a:rPr lang="nl-NL"/>
            </a:br>
            <a:r>
              <a:rPr lang="nl-NL"/>
              <a:t>Binnen een RAW-raamovereenkomst</a:t>
            </a:r>
          </a:p>
        </p:txBody>
      </p:sp>
      <p:sp>
        <p:nvSpPr>
          <p:cNvPr id="3" name="Tijdelijke aanduiding voor inhoud 2">
            <a:extLst>
              <a:ext uri="{FF2B5EF4-FFF2-40B4-BE49-F238E27FC236}">
                <a16:creationId xmlns:a16="http://schemas.microsoft.com/office/drawing/2014/main" id="{D18E3C26-BA5D-49B0-A2C5-097EAFF378BB}"/>
              </a:ext>
            </a:extLst>
          </p:cNvPr>
          <p:cNvSpPr>
            <a:spLocks noGrp="1"/>
          </p:cNvSpPr>
          <p:nvPr>
            <p:ph idx="1"/>
          </p:nvPr>
        </p:nvSpPr>
        <p:spPr/>
        <p:txBody>
          <a:bodyPr/>
          <a:lstStyle/>
          <a:p>
            <a:pPr>
              <a:lnSpc>
                <a:spcPct val="110000"/>
              </a:lnSpc>
              <a:spcBef>
                <a:spcPts val="0"/>
              </a:spcBef>
              <a:buFontTx/>
              <a:buChar char="-"/>
            </a:pPr>
            <a:r>
              <a:rPr lang="nl-NL">
                <a:latin typeface="Leelawadee" panose="020B0502040204020203" pitchFamily="34" charset="-34"/>
                <a:cs typeface="Leelawadee" panose="020B0502040204020203" pitchFamily="34" charset="-34"/>
              </a:rPr>
              <a:t>Bouwteamposten</a:t>
            </a:r>
            <a:endParaRPr lang="nl-NL" sz="2800">
              <a:latin typeface="Leelawadee" panose="020B0502040204020203" pitchFamily="34" charset="-34"/>
              <a:cs typeface="Leelawadee" panose="020B0502040204020203" pitchFamily="34" charset="-34"/>
            </a:endParaRPr>
          </a:p>
          <a:p>
            <a:pPr lvl="1">
              <a:lnSpc>
                <a:spcPct val="110000"/>
              </a:lnSpc>
              <a:spcBef>
                <a:spcPts val="0"/>
              </a:spcBef>
              <a:buFontTx/>
              <a:buChar char="-"/>
            </a:pPr>
            <a:r>
              <a:rPr lang="nl-NL">
                <a:latin typeface="Leelawadee" panose="020B0502040204020203" pitchFamily="34" charset="-34"/>
                <a:cs typeface="Leelawadee" panose="020B0502040204020203" pitchFamily="34" charset="-34"/>
              </a:rPr>
              <a:t>Werk gezamenlijk de duurzame oplossing uit</a:t>
            </a:r>
          </a:p>
          <a:p>
            <a:pPr lvl="1">
              <a:lnSpc>
                <a:spcPct val="110000"/>
              </a:lnSpc>
              <a:spcBef>
                <a:spcPts val="0"/>
              </a:spcBef>
              <a:buFontTx/>
              <a:buChar char="-"/>
            </a:pPr>
            <a:r>
              <a:rPr lang="nl-NL">
                <a:latin typeface="Leelawadee" panose="020B0502040204020203" pitchFamily="34" charset="-34"/>
                <a:cs typeface="Leelawadee" panose="020B0502040204020203" pitchFamily="34" charset="-34"/>
              </a:rPr>
              <a:t>Laat die uitvoeren en evalueer</a:t>
            </a:r>
          </a:p>
          <a:p>
            <a:pPr lvl="1">
              <a:lnSpc>
                <a:spcPct val="110000"/>
              </a:lnSpc>
              <a:spcBef>
                <a:spcPts val="0"/>
              </a:spcBef>
              <a:buFontTx/>
              <a:buChar char="-"/>
            </a:pPr>
            <a:r>
              <a:rPr lang="nl-NL">
                <a:latin typeface="Leelawadee" panose="020B0502040204020203" pitchFamily="34" charset="-34"/>
                <a:cs typeface="Leelawadee" panose="020B0502040204020203" pitchFamily="34" charset="-34"/>
              </a:rPr>
              <a:t>Bekijk bij de volgende deelopdracht of de gekozen duurzame oplossing volstaat of dat het nog beter kan</a:t>
            </a:r>
          </a:p>
          <a:p>
            <a:pPr>
              <a:lnSpc>
                <a:spcPct val="110000"/>
              </a:lnSpc>
              <a:spcBef>
                <a:spcPts val="0"/>
              </a:spcBef>
              <a:buFontTx/>
              <a:buChar char="-"/>
            </a:pPr>
            <a:r>
              <a:rPr lang="nl-NL">
                <a:latin typeface="Leelawadee" panose="020B0502040204020203" pitchFamily="34" charset="-34"/>
                <a:cs typeface="Leelawadee" panose="020B0502040204020203" pitchFamily="34" charset="-34"/>
              </a:rPr>
              <a:t>Wijzigingsclausule (artikel 17 lid 3 ARW 2016)</a:t>
            </a:r>
          </a:p>
          <a:p>
            <a:pPr lvl="1">
              <a:lnSpc>
                <a:spcPct val="110000"/>
              </a:lnSpc>
              <a:spcBef>
                <a:spcPts val="0"/>
              </a:spcBef>
              <a:buFontTx/>
              <a:buChar char="-"/>
            </a:pPr>
            <a:r>
              <a:rPr lang="nl-NL">
                <a:latin typeface="Leelawadee" panose="020B0502040204020203" pitchFamily="34" charset="-34"/>
                <a:cs typeface="Leelawadee" panose="020B0502040204020203" pitchFamily="34" charset="-34"/>
              </a:rPr>
              <a:t>Ruimte reserveren om duurzame wijzigingen door te voeren</a:t>
            </a:r>
          </a:p>
          <a:p>
            <a:pPr lvl="1">
              <a:lnSpc>
                <a:spcPct val="110000"/>
              </a:lnSpc>
              <a:spcBef>
                <a:spcPts val="0"/>
              </a:spcBef>
              <a:buFontTx/>
              <a:buChar char="-"/>
            </a:pPr>
            <a:r>
              <a:rPr lang="nl-NL">
                <a:latin typeface="Leelawadee" panose="020B0502040204020203" pitchFamily="34" charset="-34"/>
                <a:cs typeface="Leelawadee" panose="020B0502040204020203" pitchFamily="34" charset="-34"/>
              </a:rPr>
              <a:t>Zo kun je profiteren van nieuwe innovaties</a:t>
            </a:r>
          </a:p>
          <a:p>
            <a:pPr>
              <a:lnSpc>
                <a:spcPct val="110000"/>
              </a:lnSpc>
              <a:spcBef>
                <a:spcPts val="0"/>
              </a:spcBef>
              <a:buFontTx/>
              <a:buChar char="-"/>
            </a:pPr>
            <a:r>
              <a:rPr lang="nl-NL">
                <a:latin typeface="Leelawadee" panose="020B0502040204020203" pitchFamily="34" charset="-34"/>
                <a:cs typeface="Leelawadee" panose="020B0502040204020203" pitchFamily="34" charset="-34"/>
              </a:rPr>
              <a:t>Optiebeding verlenging overeenkomst</a:t>
            </a:r>
          </a:p>
          <a:p>
            <a:pPr lvl="1">
              <a:lnSpc>
                <a:spcPct val="110000"/>
              </a:lnSpc>
              <a:spcBef>
                <a:spcPts val="0"/>
              </a:spcBef>
              <a:buFontTx/>
              <a:buChar char="-"/>
            </a:pPr>
            <a:r>
              <a:rPr lang="nl-NL">
                <a:latin typeface="Leelawadee" panose="020B0502040204020203" pitchFamily="34" charset="-34"/>
                <a:cs typeface="Leelawadee" panose="020B0502040204020203" pitchFamily="34" charset="-34"/>
              </a:rPr>
              <a:t>Koppelen aan gerealiseerde verbetering in duurzaam werken (</a:t>
            </a:r>
            <a:r>
              <a:rPr lang="nl-NL" err="1">
                <a:latin typeface="Leelawadee" panose="020B0502040204020203" pitchFamily="34" charset="-34"/>
                <a:cs typeface="Leelawadee" panose="020B0502040204020203" pitchFamily="34" charset="-34"/>
              </a:rPr>
              <a:t>kpi</a:t>
            </a:r>
            <a:r>
              <a:rPr lang="nl-NL">
                <a:latin typeface="Leelawadee" panose="020B0502040204020203" pitchFamily="34" charset="-34"/>
                <a:cs typeface="Leelawadee" panose="020B0502040204020203" pitchFamily="34" charset="-34"/>
              </a:rPr>
              <a:t>)</a:t>
            </a:r>
          </a:p>
        </p:txBody>
      </p:sp>
      <p:sp>
        <p:nvSpPr>
          <p:cNvPr id="4" name="Tijdelijke aanduiding voor dianummer 3">
            <a:extLst>
              <a:ext uri="{FF2B5EF4-FFF2-40B4-BE49-F238E27FC236}">
                <a16:creationId xmlns:a16="http://schemas.microsoft.com/office/drawing/2014/main" id="{8287F04E-FFA4-400B-A345-3C7ABFE708AF}"/>
              </a:ext>
            </a:extLst>
          </p:cNvPr>
          <p:cNvSpPr>
            <a:spLocks noGrp="1"/>
          </p:cNvSpPr>
          <p:nvPr>
            <p:ph type="sldNum" sz="quarter" idx="12"/>
          </p:nvPr>
        </p:nvSpPr>
        <p:spPr/>
        <p:txBody>
          <a:bodyPr/>
          <a:lstStyle/>
          <a:p>
            <a:fld id="{9AE2C671-F166-9349-A086-A18810B8827B}" type="slidenum">
              <a:rPr lang="nl-NL" smtClean="0"/>
              <a:pPr/>
              <a:t>19</a:t>
            </a:fld>
            <a:endParaRPr lang="nl-NL"/>
          </a:p>
        </p:txBody>
      </p:sp>
    </p:spTree>
    <p:extLst>
      <p:ext uri="{BB962C8B-B14F-4D97-AF65-F5344CB8AC3E}">
        <p14:creationId xmlns:p14="http://schemas.microsoft.com/office/powerpoint/2010/main" val="77601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D09A4-4507-A047-BAE7-AE5FE5A7F0D6}"/>
              </a:ext>
            </a:extLst>
          </p:cNvPr>
          <p:cNvSpPr>
            <a:spLocks noGrp="1"/>
          </p:cNvSpPr>
          <p:nvPr>
            <p:ph type="title"/>
          </p:nvPr>
        </p:nvSpPr>
        <p:spPr/>
        <p:txBody>
          <a:bodyPr/>
          <a:lstStyle/>
          <a:p>
            <a:pPr algn="ctr"/>
            <a:r>
              <a:rPr lang="nl-NL" sz="6600"/>
              <a:t>Programma</a:t>
            </a:r>
          </a:p>
        </p:txBody>
      </p:sp>
      <p:sp>
        <p:nvSpPr>
          <p:cNvPr id="3" name="Tijdelijke aanduiding voor inhoud 2">
            <a:extLst>
              <a:ext uri="{FF2B5EF4-FFF2-40B4-BE49-F238E27FC236}">
                <a16:creationId xmlns:a16="http://schemas.microsoft.com/office/drawing/2014/main" id="{7E5F0425-55A4-8C44-951A-F27F505C6DA2}"/>
              </a:ext>
            </a:extLst>
          </p:cNvPr>
          <p:cNvSpPr>
            <a:spLocks noGrp="1"/>
          </p:cNvSpPr>
          <p:nvPr>
            <p:ph idx="1"/>
          </p:nvPr>
        </p:nvSpPr>
        <p:spPr>
          <a:xfrm>
            <a:off x="838200" y="1825625"/>
            <a:ext cx="11097126" cy="4351338"/>
          </a:xfrm>
        </p:spPr>
        <p:txBody>
          <a:bodyPr/>
          <a:lstStyle/>
          <a:p>
            <a:pPr marL="817563" indent="-817563"/>
            <a:r>
              <a:rPr lang="nl-NL" sz="3200"/>
              <a:t>Welkom (Mark van den Hoven)</a:t>
            </a:r>
          </a:p>
          <a:p>
            <a:pPr marL="817563" indent="-817563"/>
            <a:r>
              <a:rPr lang="nl-NL" sz="3200"/>
              <a:t>Stand van zaken </a:t>
            </a:r>
            <a:r>
              <a:rPr lang="nl-NL" sz="3200" err="1"/>
              <a:t>transitiepad</a:t>
            </a:r>
            <a:r>
              <a:rPr lang="nl-NL" sz="3200"/>
              <a:t> en Buyer Group (Carla Vosmaer)</a:t>
            </a:r>
          </a:p>
          <a:p>
            <a:pPr marL="817563" indent="-817563"/>
            <a:r>
              <a:rPr lang="nl-NL" sz="3200"/>
              <a:t>Drieluik fase 1 :Voorschrijven (Carla Vosmaer)</a:t>
            </a:r>
          </a:p>
          <a:p>
            <a:pPr marL="817563" indent="-817563"/>
            <a:r>
              <a:rPr lang="nl-NL" sz="3200"/>
              <a:t>Drieluik fase 2: Belonen in gunning (Vieve Smulders)</a:t>
            </a:r>
          </a:p>
          <a:p>
            <a:pPr marL="817563" indent="-817563"/>
            <a:r>
              <a:rPr lang="nl-NL" sz="3200"/>
              <a:t>Drieluik fase 3: Gezamenlijk bepalen (Jos van Alphen en Carla Vosmaer)</a:t>
            </a:r>
          </a:p>
          <a:p>
            <a:pPr marL="817563" indent="-817563"/>
            <a:r>
              <a:rPr lang="nl-NL" sz="3200"/>
              <a:t>Samenvatting en afsluiting</a:t>
            </a:r>
          </a:p>
        </p:txBody>
      </p:sp>
      <p:sp>
        <p:nvSpPr>
          <p:cNvPr id="4" name="Tijdelijke aanduiding voor dianummer 3">
            <a:extLst>
              <a:ext uri="{FF2B5EF4-FFF2-40B4-BE49-F238E27FC236}">
                <a16:creationId xmlns:a16="http://schemas.microsoft.com/office/drawing/2014/main" id="{6B0C2C5F-FDAF-704C-8972-ADB879A6C720}"/>
              </a:ext>
            </a:extLst>
          </p:cNvPr>
          <p:cNvSpPr>
            <a:spLocks noGrp="1"/>
          </p:cNvSpPr>
          <p:nvPr>
            <p:ph type="sldNum" sz="quarter" idx="12"/>
          </p:nvPr>
        </p:nvSpPr>
        <p:spPr>
          <a:xfrm>
            <a:off x="8610600" y="6137689"/>
            <a:ext cx="2743200" cy="365125"/>
          </a:xfrm>
        </p:spPr>
        <p:txBody>
          <a:bodyPr/>
          <a:lstStyle/>
          <a:p>
            <a:pPr algn="r"/>
            <a:fld id="{9AE2C671-F166-9349-A086-A18810B8827B}" type="slidenum">
              <a:rPr lang="nl-NL" smtClean="0"/>
              <a:pPr algn="r"/>
              <a:t>2</a:t>
            </a:fld>
            <a:endParaRPr lang="nl-NL"/>
          </a:p>
        </p:txBody>
      </p:sp>
    </p:spTree>
    <p:extLst>
      <p:ext uri="{BB962C8B-B14F-4D97-AF65-F5344CB8AC3E}">
        <p14:creationId xmlns:p14="http://schemas.microsoft.com/office/powerpoint/2010/main" val="838561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Voorbeeld uitwerking wijzigingsclausule </a:t>
            </a:r>
            <a:br>
              <a:rPr lang="nl-NL"/>
            </a:br>
            <a:r>
              <a:rPr lang="nl-NL"/>
              <a:t>NB voorbeeld Buyer Group Duurzame Wegverharding</a:t>
            </a:r>
          </a:p>
        </p:txBody>
      </p:sp>
      <p:sp>
        <p:nvSpPr>
          <p:cNvPr id="4" name="Tijdelijke aanduiding voor dianummer 3"/>
          <p:cNvSpPr>
            <a:spLocks noGrp="1"/>
          </p:cNvSpPr>
          <p:nvPr>
            <p:ph type="sldNum" sz="quarter" idx="12"/>
          </p:nvPr>
        </p:nvSpPr>
        <p:spPr/>
        <p:txBody>
          <a:bodyPr/>
          <a:lstStyle/>
          <a:p>
            <a:fld id="{9AE2C671-F166-9349-A086-A18810B8827B}" type="slidenum">
              <a:rPr lang="nl-NL" smtClean="0"/>
              <a:pPr/>
              <a:t>20</a:t>
            </a:fld>
            <a:endParaRPr lang="nl-NL"/>
          </a:p>
        </p:txBody>
      </p:sp>
      <p:sp>
        <p:nvSpPr>
          <p:cNvPr id="6" name="Tijdelijke aanduiding voor tekst 2">
            <a:extLst>
              <a:ext uri="{FF2B5EF4-FFF2-40B4-BE49-F238E27FC236}">
                <a16:creationId xmlns:a16="http://schemas.microsoft.com/office/drawing/2014/main" id="{5C06222E-DCBC-49C5-B1A6-4EDCA4F5CBFE}"/>
              </a:ext>
            </a:extLst>
          </p:cNvPr>
          <p:cNvSpPr txBox="1">
            <a:spLocks/>
          </p:cNvSpPr>
          <p:nvPr/>
        </p:nvSpPr>
        <p:spPr>
          <a:xfrm>
            <a:off x="838200" y="1523683"/>
            <a:ext cx="11117969" cy="4969192"/>
          </a:xfrm>
          <a:prstGeom prst="rect">
            <a:avLst/>
          </a:prstGeom>
        </p:spPr>
        <p:txBody>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Khand" panose="02000000000000000000" pitchFamily="2" charset="77"/>
                <a:ea typeface="+mn-ea"/>
                <a:cs typeface="Khand" panose="02000000000000000000" pitchFamily="2" charset="77"/>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Khand" panose="02000000000000000000" pitchFamily="2" charset="77"/>
                <a:ea typeface="+mn-ea"/>
                <a:cs typeface="Khand" panose="02000000000000000000" pitchFamily="2" charset="77"/>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Khand" panose="02000000000000000000" pitchFamily="2" charset="77"/>
                <a:ea typeface="+mn-ea"/>
                <a:cs typeface="Khand" panose="02000000000000000000" pitchFamily="2" charset="77"/>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Khand" panose="02000000000000000000" pitchFamily="2" charset="77"/>
                <a:ea typeface="+mn-ea"/>
                <a:cs typeface="Khand" panose="02000000000000000000" pitchFamily="2" charset="77"/>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Khand" panose="02000000000000000000" pitchFamily="2" charset="77"/>
                <a:ea typeface="+mn-ea"/>
                <a:cs typeface="Kha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tabLst>
                <a:tab pos="355600" algn="l"/>
              </a:tabLst>
            </a:pPr>
            <a:r>
              <a:rPr lang="nl-NL" sz="2400"/>
              <a:t>Opdrachtgever wil gezien de duurzaamheidsdoelstellingen van haar organisatie de mogelijkheid behouden om na gunning te kiezen voor een duurzamer asfaltmengsel of een duurzame aanleg van verharding voor een deel of het gehele Werk. [Voor de </a:t>
            </a:r>
            <a:r>
              <a:rPr lang="nl-NL" sz="2400" err="1"/>
              <a:t>besteksposten</a:t>
            </a:r>
            <a:r>
              <a:rPr lang="nl-NL" sz="2400"/>
              <a:t> asfalt (</a:t>
            </a:r>
            <a:r>
              <a:rPr lang="nl-NL" sz="2400" err="1"/>
              <a:t>Uav</a:t>
            </a:r>
            <a:r>
              <a:rPr lang="nl-NL" sz="2400"/>
              <a:t>)] kan daartoe na gunning een duurzame innovatie worden aangeboden volgens Artikel 17.3 'Wijziging op grond van herzieningsclausules' van het ARW 2016 onder specifiek te benoemen voorwaarden (zie voorbeeld volgende sheet)</a:t>
            </a:r>
          </a:p>
          <a:p>
            <a:pPr marL="355600" indent="-355600">
              <a:tabLst>
                <a:tab pos="355600" algn="l"/>
              </a:tabLst>
            </a:pPr>
            <a:r>
              <a:rPr lang="nl-NL" sz="2400">
                <a:solidFill>
                  <a:schemeClr val="bg1">
                    <a:lumMod val="65000"/>
                  </a:schemeClr>
                </a:solidFill>
              </a:rPr>
              <a:t>Optioneel toevoegen: De aangeboden innovatie is getoetst door een onafhankelijke kennisinstelling zoals universiteiten, hogescholen, onderzoeksinstellingen en keurings- &amp; certificaat verstrekkende erkende instellingen.</a:t>
            </a:r>
          </a:p>
          <a:p>
            <a:pPr marL="355600" indent="-355600">
              <a:tabLst>
                <a:tab pos="355600" algn="l"/>
              </a:tabLst>
            </a:pPr>
            <a:r>
              <a:rPr lang="nl-NL" sz="2400">
                <a:solidFill>
                  <a:schemeClr val="bg1">
                    <a:lumMod val="65000"/>
                  </a:schemeClr>
                </a:solidFill>
              </a:rPr>
              <a:t>Optioneel toevoegen: De aangeboden innovatie heeft minimaal TRL-niveau [6]. Technology Readiness Level is gedefinieerd in het ‘Reglement Asfaltkwaliteitsloket’</a:t>
            </a:r>
          </a:p>
          <a:p>
            <a:pPr marL="355600" indent="-355600">
              <a:tabLst>
                <a:tab pos="355600" algn="l"/>
              </a:tabLst>
            </a:pPr>
            <a:r>
              <a:rPr lang="nl-NL" sz="2400">
                <a:solidFill>
                  <a:schemeClr val="bg1">
                    <a:lumMod val="65000"/>
                  </a:schemeClr>
                </a:solidFill>
              </a:rPr>
              <a:t>Altijd toevoegen: De opdrachtgever behoudt zicht het recht voor om aangeboden wijzigingen voor innovaties niet te accepteren. </a:t>
            </a:r>
          </a:p>
          <a:p>
            <a:endParaRPr lang="nl-NL"/>
          </a:p>
          <a:p>
            <a:endParaRPr lang="nl-NL"/>
          </a:p>
        </p:txBody>
      </p:sp>
    </p:spTree>
    <p:extLst>
      <p:ext uri="{BB962C8B-B14F-4D97-AF65-F5344CB8AC3E}">
        <p14:creationId xmlns:p14="http://schemas.microsoft.com/office/powerpoint/2010/main" val="378774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9AD9C-8481-48D5-ACF5-E2AB444354D7}"/>
              </a:ext>
            </a:extLst>
          </p:cNvPr>
          <p:cNvSpPr>
            <a:spLocks noGrp="1"/>
          </p:cNvSpPr>
          <p:nvPr>
            <p:ph type="title"/>
          </p:nvPr>
        </p:nvSpPr>
        <p:spPr/>
        <p:txBody>
          <a:bodyPr/>
          <a:lstStyle/>
          <a:p>
            <a:r>
              <a:rPr lang="nl-NL"/>
              <a:t>Vervolg voorbeeld uitwerking</a:t>
            </a:r>
          </a:p>
        </p:txBody>
      </p:sp>
      <p:sp>
        <p:nvSpPr>
          <p:cNvPr id="4" name="Tijdelijke aanduiding voor dianummer 3">
            <a:extLst>
              <a:ext uri="{FF2B5EF4-FFF2-40B4-BE49-F238E27FC236}">
                <a16:creationId xmlns:a16="http://schemas.microsoft.com/office/drawing/2014/main" id="{25BBE4DB-CB1A-4244-B184-A65C2CDF4598}"/>
              </a:ext>
            </a:extLst>
          </p:cNvPr>
          <p:cNvSpPr>
            <a:spLocks noGrp="1"/>
          </p:cNvSpPr>
          <p:nvPr>
            <p:ph type="sldNum" sz="quarter" idx="12"/>
          </p:nvPr>
        </p:nvSpPr>
        <p:spPr/>
        <p:txBody>
          <a:bodyPr/>
          <a:lstStyle/>
          <a:p>
            <a:fld id="{9AE2C671-F166-9349-A086-A18810B8827B}" type="slidenum">
              <a:rPr lang="nl-NL" smtClean="0"/>
              <a:pPr/>
              <a:t>21</a:t>
            </a:fld>
            <a:endParaRPr lang="nl-NL"/>
          </a:p>
        </p:txBody>
      </p:sp>
      <p:sp>
        <p:nvSpPr>
          <p:cNvPr id="5" name="Tijdelijke aanduiding voor tekst 2">
            <a:extLst>
              <a:ext uri="{FF2B5EF4-FFF2-40B4-BE49-F238E27FC236}">
                <a16:creationId xmlns:a16="http://schemas.microsoft.com/office/drawing/2014/main" id="{1C3E892E-1540-406A-A2AC-440F566F880E}"/>
              </a:ext>
            </a:extLst>
          </p:cNvPr>
          <p:cNvSpPr txBox="1">
            <a:spLocks/>
          </p:cNvSpPr>
          <p:nvPr/>
        </p:nvSpPr>
        <p:spPr>
          <a:xfrm>
            <a:off x="757662" y="1690688"/>
            <a:ext cx="11117969" cy="4969192"/>
          </a:xfrm>
          <a:prstGeom prst="rect">
            <a:avLst/>
          </a:prstGeom>
        </p:spPr>
        <p:txBody>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Khand" panose="02000000000000000000" pitchFamily="2" charset="77"/>
                <a:ea typeface="+mn-ea"/>
                <a:cs typeface="Khand" panose="02000000000000000000" pitchFamily="2" charset="77"/>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Khand" panose="02000000000000000000" pitchFamily="2" charset="77"/>
                <a:ea typeface="+mn-ea"/>
                <a:cs typeface="Khand" panose="02000000000000000000" pitchFamily="2" charset="77"/>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Khand" panose="02000000000000000000" pitchFamily="2" charset="77"/>
                <a:ea typeface="+mn-ea"/>
                <a:cs typeface="Khand" panose="02000000000000000000" pitchFamily="2" charset="77"/>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Khand" panose="02000000000000000000" pitchFamily="2" charset="77"/>
                <a:ea typeface="+mn-ea"/>
                <a:cs typeface="Khand" panose="02000000000000000000" pitchFamily="2" charset="77"/>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Khand" panose="02000000000000000000" pitchFamily="2" charset="77"/>
                <a:ea typeface="+mn-ea"/>
                <a:cs typeface="Khand"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indent="-452438">
              <a:tabLst>
                <a:tab pos="452438" algn="l"/>
              </a:tabLst>
            </a:pPr>
            <a:r>
              <a:rPr lang="nl-NL" sz="2000">
                <a:solidFill>
                  <a:schemeClr val="bg1">
                    <a:lumMod val="65000"/>
                  </a:schemeClr>
                </a:solidFill>
              </a:rPr>
              <a:t>De wijziging wordt kostenneutraal doorgevoerd. Optioneel zin verlengen met: tenzij Gegadigde via een open begroting kan aantonen dat een specifiek mengsel of een specifieke uitvoeringsmethode tot meerkosten leidt.</a:t>
            </a:r>
          </a:p>
          <a:p>
            <a:pPr marL="452438" indent="-452438">
              <a:tabLst>
                <a:tab pos="452438" algn="l"/>
              </a:tabLst>
            </a:pPr>
            <a:r>
              <a:rPr lang="nl-NL" sz="2000">
                <a:solidFill>
                  <a:schemeClr val="bg1">
                    <a:lumMod val="65000"/>
                  </a:schemeClr>
                </a:solidFill>
              </a:rPr>
              <a:t>Bij het ruimte bieden voor meerkosten tevens opnemen: Indien sprake is van meerkosten mogen de bij inschrijving ingediende [eenheidsprijzen [</a:t>
            </a:r>
            <a:r>
              <a:rPr lang="nl-NL" sz="2000" err="1">
                <a:solidFill>
                  <a:schemeClr val="bg1">
                    <a:lumMod val="65000"/>
                  </a:schemeClr>
                </a:solidFill>
              </a:rPr>
              <a:t>Uav</a:t>
            </a:r>
            <a:r>
              <a:rPr lang="nl-NL" sz="2000">
                <a:solidFill>
                  <a:schemeClr val="bg1">
                    <a:lumMod val="65000"/>
                  </a:schemeClr>
                </a:solidFill>
              </a:rPr>
              <a:t>)] [van toepassing zijnde posten op de inschrijfstaat] met maximaal [10%] overschreden worden.</a:t>
            </a:r>
          </a:p>
          <a:p>
            <a:pPr marL="452438" indent="-452438">
              <a:tabLst>
                <a:tab pos="452438" algn="l"/>
              </a:tabLst>
            </a:pPr>
            <a:r>
              <a:rPr lang="nl-NL" sz="2000">
                <a:solidFill>
                  <a:schemeClr val="bg1">
                    <a:lumMod val="65000"/>
                  </a:schemeClr>
                </a:solidFill>
              </a:rPr>
              <a:t>De aangeboden wijziging dient een aantoonbare meerwaarde te hebben t.a.v. het verlagen van de MKI-waarde / CO2-footprint waarbij de te hanteren uitgangspunten voor de LCA-berekening onverkort van toepassing zijn en,</a:t>
            </a:r>
          </a:p>
          <a:p>
            <a:pPr marL="452438" indent="-452438">
              <a:tabLst>
                <a:tab pos="452438" algn="l"/>
              </a:tabLst>
            </a:pPr>
            <a:r>
              <a:rPr lang="nl-NL" sz="2000">
                <a:solidFill>
                  <a:schemeClr val="bg1">
                    <a:lumMod val="65000"/>
                  </a:schemeClr>
                </a:solidFill>
              </a:rPr>
              <a:t>De aangeboden wijziging dient een aantoonbare meerwaarde te hebben t.a.v. de mate van circulariteit en/of de mate waarin sprake is van vervanging van fossiele en/of schaarse materialen en/of beperking van uitstoot van stikstof of fijnstof.</a:t>
            </a:r>
          </a:p>
          <a:p>
            <a:pPr marL="452438" indent="-452438">
              <a:tabLst>
                <a:tab pos="452438" algn="l"/>
              </a:tabLst>
            </a:pPr>
            <a:r>
              <a:rPr lang="nl-NL" sz="2000">
                <a:solidFill>
                  <a:schemeClr val="bg1">
                    <a:lumMod val="65000"/>
                  </a:schemeClr>
                </a:solidFill>
              </a:rPr>
              <a:t>Of als specifieker alternatief voor de bepaling over de MKI-waarde: De aangeboden innovatie dient minimaal [10%] beter te scoren op MKI en CO2 </a:t>
            </a:r>
            <a:r>
              <a:rPr lang="nl-NL" sz="2000" err="1">
                <a:solidFill>
                  <a:schemeClr val="bg1">
                    <a:lumMod val="65000"/>
                  </a:schemeClr>
                </a:solidFill>
              </a:rPr>
              <a:t>eq</a:t>
            </a:r>
            <a:r>
              <a:rPr lang="nl-NL" sz="2000">
                <a:solidFill>
                  <a:schemeClr val="bg1">
                    <a:lumMod val="65000"/>
                  </a:schemeClr>
                </a:solidFill>
              </a:rPr>
              <a:t> dan het aanbod bij inschrijving. Aan te tonen middels een product specifieke LCA/EPD die is opgesteld op basis van de vigerende Bepalingsmethode en PCR voor asfaltmengsels of middels het programma </a:t>
            </a:r>
            <a:r>
              <a:rPr lang="nl-NL" sz="2000" err="1">
                <a:solidFill>
                  <a:schemeClr val="bg1">
                    <a:lumMod val="65000"/>
                  </a:schemeClr>
                </a:solidFill>
              </a:rPr>
              <a:t>DuboCalc</a:t>
            </a:r>
            <a:r>
              <a:rPr lang="nl-NL" sz="2000">
                <a:solidFill>
                  <a:schemeClr val="bg1">
                    <a:lumMod val="65000"/>
                  </a:schemeClr>
                </a:solidFill>
              </a:rPr>
              <a:t>.</a:t>
            </a:r>
          </a:p>
          <a:p>
            <a:pPr marL="0" indent="0">
              <a:buFontTx/>
              <a:buNone/>
            </a:pPr>
            <a:endParaRPr lang="nl-NL"/>
          </a:p>
          <a:p>
            <a:endParaRPr lang="nl-NL"/>
          </a:p>
        </p:txBody>
      </p:sp>
    </p:spTree>
    <p:extLst>
      <p:ext uri="{BB962C8B-B14F-4D97-AF65-F5344CB8AC3E}">
        <p14:creationId xmlns:p14="http://schemas.microsoft.com/office/powerpoint/2010/main" val="170924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D6A586-538D-4AEE-922E-D34D2A3F4BB3}"/>
              </a:ext>
            </a:extLst>
          </p:cNvPr>
          <p:cNvSpPr>
            <a:spLocks noGrp="1"/>
          </p:cNvSpPr>
          <p:nvPr>
            <p:ph type="title"/>
          </p:nvPr>
        </p:nvSpPr>
        <p:spPr/>
        <p:txBody>
          <a:bodyPr/>
          <a:lstStyle/>
          <a:p>
            <a:r>
              <a:rPr lang="nl-NL"/>
              <a:t>Afsluiting: Bredere actieprogramma </a:t>
            </a:r>
            <a:r>
              <a:rPr lang="nl-NL" err="1"/>
              <a:t>Transitiepad</a:t>
            </a:r>
            <a:r>
              <a:rPr lang="nl-NL"/>
              <a:t> / SEB</a:t>
            </a:r>
          </a:p>
        </p:txBody>
      </p:sp>
      <p:sp>
        <p:nvSpPr>
          <p:cNvPr id="3" name="Tijdelijke aanduiding voor inhoud 2">
            <a:extLst>
              <a:ext uri="{FF2B5EF4-FFF2-40B4-BE49-F238E27FC236}">
                <a16:creationId xmlns:a16="http://schemas.microsoft.com/office/drawing/2014/main" id="{A7119B61-45F3-46B3-8FD5-349AF9E85C40}"/>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2E86E3FB-0244-4C2A-A2BA-0C0C08C77C78}"/>
              </a:ext>
            </a:extLst>
          </p:cNvPr>
          <p:cNvSpPr>
            <a:spLocks noGrp="1"/>
          </p:cNvSpPr>
          <p:nvPr>
            <p:ph type="sldNum" sz="quarter" idx="12"/>
          </p:nvPr>
        </p:nvSpPr>
        <p:spPr/>
        <p:txBody>
          <a:bodyPr/>
          <a:lstStyle/>
          <a:p>
            <a:fld id="{9AE2C671-F166-9349-A086-A18810B8827B}" type="slidenum">
              <a:rPr lang="nl-NL" smtClean="0"/>
              <a:pPr/>
              <a:t>22</a:t>
            </a:fld>
            <a:endParaRPr lang="nl-NL"/>
          </a:p>
        </p:txBody>
      </p:sp>
      <p:pic>
        <p:nvPicPr>
          <p:cNvPr id="6" name="Afbeelding 5">
            <a:extLst>
              <a:ext uri="{FF2B5EF4-FFF2-40B4-BE49-F238E27FC236}">
                <a16:creationId xmlns:a16="http://schemas.microsoft.com/office/drawing/2014/main" id="{AFE29C0B-1A89-4BD6-96FA-3C17341EACCA}"/>
              </a:ext>
            </a:extLst>
          </p:cNvPr>
          <p:cNvPicPr>
            <a:picLocks noChangeAspect="1"/>
          </p:cNvPicPr>
          <p:nvPr/>
        </p:nvPicPr>
        <p:blipFill>
          <a:blip r:embed="rId2"/>
          <a:stretch>
            <a:fillRect/>
          </a:stretch>
        </p:blipFill>
        <p:spPr>
          <a:xfrm>
            <a:off x="96253" y="1142322"/>
            <a:ext cx="12192000" cy="4910798"/>
          </a:xfrm>
          <a:prstGeom prst="rect">
            <a:avLst/>
          </a:prstGeom>
        </p:spPr>
      </p:pic>
    </p:spTree>
    <p:extLst>
      <p:ext uri="{BB962C8B-B14F-4D97-AF65-F5344CB8AC3E}">
        <p14:creationId xmlns:p14="http://schemas.microsoft.com/office/powerpoint/2010/main" val="917026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9E213-AAC7-44C2-9A91-2F57A8FCF409}"/>
              </a:ext>
            </a:extLst>
          </p:cNvPr>
          <p:cNvSpPr>
            <a:spLocks noGrp="1"/>
          </p:cNvSpPr>
          <p:nvPr>
            <p:ph type="title"/>
          </p:nvPr>
        </p:nvSpPr>
        <p:spPr/>
        <p:txBody>
          <a:bodyPr/>
          <a:lstStyle/>
          <a:p>
            <a:r>
              <a:rPr lang="nl-NL"/>
              <a:t>Afsluiting: andere spelers binnen de organisatie</a:t>
            </a:r>
          </a:p>
        </p:txBody>
      </p:sp>
      <p:sp>
        <p:nvSpPr>
          <p:cNvPr id="3" name="Tijdelijke aanduiding voor inhoud 2">
            <a:extLst>
              <a:ext uri="{FF2B5EF4-FFF2-40B4-BE49-F238E27FC236}">
                <a16:creationId xmlns:a16="http://schemas.microsoft.com/office/drawing/2014/main" id="{B3453D8B-7B78-4275-8A7A-DA60162BAA70}"/>
              </a:ext>
            </a:extLst>
          </p:cNvPr>
          <p:cNvSpPr>
            <a:spLocks noGrp="1"/>
          </p:cNvSpPr>
          <p:nvPr>
            <p:ph idx="1"/>
          </p:nvPr>
        </p:nvSpPr>
        <p:spPr/>
        <p:txBody>
          <a:bodyPr/>
          <a:lstStyle/>
          <a:p>
            <a:pPr marL="452438" indent="-452438">
              <a:tabLst>
                <a:tab pos="452438" algn="l"/>
              </a:tabLst>
            </a:pPr>
            <a:r>
              <a:rPr lang="nl-NL"/>
              <a:t>Wie is er in je organisatie actief met het SLA?</a:t>
            </a:r>
          </a:p>
          <a:p>
            <a:pPr marL="452438" indent="-452438">
              <a:tabLst>
                <a:tab pos="452438" algn="l"/>
              </a:tabLst>
            </a:pPr>
            <a:r>
              <a:rPr lang="nl-NL"/>
              <a:t>Is er afstemming? Inzicht in de overige activiteiten?</a:t>
            </a:r>
          </a:p>
          <a:p>
            <a:pPr marL="452438" indent="-452438">
              <a:tabLst>
                <a:tab pos="452438" algn="l"/>
              </a:tabLst>
            </a:pPr>
            <a:r>
              <a:rPr lang="nl-NL"/>
              <a:t>Wie zouden we moeten bevragen om te weten welke informatiebehoefte zij hebben vanuit SEB?</a:t>
            </a:r>
          </a:p>
        </p:txBody>
      </p:sp>
      <p:sp>
        <p:nvSpPr>
          <p:cNvPr id="4" name="Tijdelijke aanduiding voor dianummer 3">
            <a:extLst>
              <a:ext uri="{FF2B5EF4-FFF2-40B4-BE49-F238E27FC236}">
                <a16:creationId xmlns:a16="http://schemas.microsoft.com/office/drawing/2014/main" id="{EB6C7A87-CAE4-47C7-8E1F-D80F2E3C5AFE}"/>
              </a:ext>
            </a:extLst>
          </p:cNvPr>
          <p:cNvSpPr>
            <a:spLocks noGrp="1"/>
          </p:cNvSpPr>
          <p:nvPr>
            <p:ph type="sldNum" sz="quarter" idx="12"/>
          </p:nvPr>
        </p:nvSpPr>
        <p:spPr/>
        <p:txBody>
          <a:bodyPr/>
          <a:lstStyle/>
          <a:p>
            <a:fld id="{9AE2C671-F166-9349-A086-A18810B8827B}" type="slidenum">
              <a:rPr lang="nl-NL" smtClean="0"/>
              <a:pPr/>
              <a:t>23</a:t>
            </a:fld>
            <a:endParaRPr lang="nl-NL"/>
          </a:p>
        </p:txBody>
      </p:sp>
    </p:spTree>
    <p:extLst>
      <p:ext uri="{BB962C8B-B14F-4D97-AF65-F5344CB8AC3E}">
        <p14:creationId xmlns:p14="http://schemas.microsoft.com/office/powerpoint/2010/main" val="4156280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B8BE0-7234-459E-9B3A-3EACA6EAA87D}"/>
              </a:ext>
            </a:extLst>
          </p:cNvPr>
          <p:cNvSpPr>
            <a:spLocks noGrp="1"/>
          </p:cNvSpPr>
          <p:nvPr>
            <p:ph type="title"/>
          </p:nvPr>
        </p:nvSpPr>
        <p:spPr/>
        <p:txBody>
          <a:bodyPr/>
          <a:lstStyle/>
          <a:p>
            <a:r>
              <a:rPr lang="nl-NL"/>
              <a:t>Afsluiting: Smaakt samenwerken naar meer?</a:t>
            </a:r>
          </a:p>
        </p:txBody>
      </p:sp>
      <p:sp>
        <p:nvSpPr>
          <p:cNvPr id="3" name="Tijdelijke aanduiding voor inhoud 2">
            <a:extLst>
              <a:ext uri="{FF2B5EF4-FFF2-40B4-BE49-F238E27FC236}">
                <a16:creationId xmlns:a16="http://schemas.microsoft.com/office/drawing/2014/main" id="{29EDFDFA-CA7E-4B80-B827-1C0BAADA09C5}"/>
              </a:ext>
            </a:extLst>
          </p:cNvPr>
          <p:cNvSpPr>
            <a:spLocks noGrp="1"/>
          </p:cNvSpPr>
          <p:nvPr>
            <p:ph idx="1"/>
          </p:nvPr>
        </p:nvSpPr>
        <p:spPr/>
        <p:txBody>
          <a:bodyPr/>
          <a:lstStyle/>
          <a:p>
            <a:pPr marL="452438" indent="-452438">
              <a:tabLst>
                <a:tab pos="452438" algn="l"/>
              </a:tabLst>
            </a:pPr>
            <a:r>
              <a:rPr lang="nl-NL"/>
              <a:t>Genoemde voorbeelden om gezamenlijk aanpak emissiereductie aan te pakken is maar 1 onderdeel van hoe samenwerken met markt meerwaarde kan opleveren</a:t>
            </a:r>
          </a:p>
          <a:p>
            <a:pPr marL="452438" indent="-452438">
              <a:tabLst>
                <a:tab pos="452438" algn="l"/>
              </a:tabLst>
            </a:pPr>
            <a:r>
              <a:rPr lang="nl-NL"/>
              <a:t>Meer samenwerken met de markt kan breder voordelen bieden</a:t>
            </a:r>
          </a:p>
          <a:p>
            <a:pPr marL="452438" indent="-452438">
              <a:tabLst>
                <a:tab pos="452438" algn="l"/>
              </a:tabLst>
            </a:pPr>
            <a:r>
              <a:rPr lang="nl-NL"/>
              <a:t>Wie wil daar in een volgend overleg nader over in overleg?</a:t>
            </a:r>
          </a:p>
        </p:txBody>
      </p:sp>
      <p:sp>
        <p:nvSpPr>
          <p:cNvPr id="4" name="Tijdelijke aanduiding voor dianummer 3">
            <a:extLst>
              <a:ext uri="{FF2B5EF4-FFF2-40B4-BE49-F238E27FC236}">
                <a16:creationId xmlns:a16="http://schemas.microsoft.com/office/drawing/2014/main" id="{B1FFBEC5-2C9A-4013-891E-08990538ECE2}"/>
              </a:ext>
            </a:extLst>
          </p:cNvPr>
          <p:cNvSpPr>
            <a:spLocks noGrp="1"/>
          </p:cNvSpPr>
          <p:nvPr>
            <p:ph type="sldNum" sz="quarter" idx="12"/>
          </p:nvPr>
        </p:nvSpPr>
        <p:spPr/>
        <p:txBody>
          <a:bodyPr/>
          <a:lstStyle/>
          <a:p>
            <a:fld id="{9AE2C671-F166-9349-A086-A18810B8827B}" type="slidenum">
              <a:rPr lang="nl-NL" smtClean="0"/>
              <a:pPr/>
              <a:t>24</a:t>
            </a:fld>
            <a:endParaRPr lang="nl-NL"/>
          </a:p>
        </p:txBody>
      </p:sp>
    </p:spTree>
    <p:extLst>
      <p:ext uri="{BB962C8B-B14F-4D97-AF65-F5344CB8AC3E}">
        <p14:creationId xmlns:p14="http://schemas.microsoft.com/office/powerpoint/2010/main" val="268877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BF398-62DF-45CF-912F-EBF9E2465830}"/>
              </a:ext>
            </a:extLst>
          </p:cNvPr>
          <p:cNvSpPr>
            <a:spLocks noGrp="1"/>
          </p:cNvSpPr>
          <p:nvPr>
            <p:ph type="title"/>
          </p:nvPr>
        </p:nvSpPr>
        <p:spPr/>
        <p:txBody>
          <a:bodyPr/>
          <a:lstStyle/>
          <a:p>
            <a:r>
              <a:rPr lang="nl-NL"/>
              <a:t>Planning </a:t>
            </a:r>
            <a:r>
              <a:rPr lang="nl-NL" err="1"/>
              <a:t>transitiepad</a:t>
            </a:r>
            <a:r>
              <a:rPr lang="nl-NL"/>
              <a:t> WDSM en Buyer Group</a:t>
            </a:r>
          </a:p>
        </p:txBody>
      </p:sp>
      <p:sp>
        <p:nvSpPr>
          <p:cNvPr id="3" name="Tijdelijke aanduiding voor inhoud 2">
            <a:extLst>
              <a:ext uri="{FF2B5EF4-FFF2-40B4-BE49-F238E27FC236}">
                <a16:creationId xmlns:a16="http://schemas.microsoft.com/office/drawing/2014/main" id="{BCFB436D-FE20-47E6-AA4B-D2F2EBB673E1}"/>
              </a:ext>
            </a:extLst>
          </p:cNvPr>
          <p:cNvSpPr>
            <a:spLocks noGrp="1"/>
          </p:cNvSpPr>
          <p:nvPr>
            <p:ph idx="1"/>
          </p:nvPr>
        </p:nvSpPr>
        <p:spPr/>
        <p:txBody>
          <a:bodyPr/>
          <a:lstStyle/>
          <a:p>
            <a:pPr marL="452438" indent="-452438"/>
            <a:r>
              <a:rPr lang="nl-NL" b="0" i="0" u="none" strike="noStrike" baseline="0">
                <a:solidFill>
                  <a:srgbClr val="000000"/>
                </a:solidFill>
                <a:latin typeface="Khand" panose="020B0604020202020204" charset="0"/>
                <a:cs typeface="Khand" panose="020B0604020202020204" charset="0"/>
              </a:rPr>
              <a:t>Definitief Ontwerp </a:t>
            </a:r>
            <a:r>
              <a:rPr lang="nl-NL" b="0" i="0" u="none" strike="noStrike" baseline="0" err="1">
                <a:solidFill>
                  <a:srgbClr val="000000"/>
                </a:solidFill>
                <a:latin typeface="Khand" panose="020B0604020202020204" charset="0"/>
                <a:cs typeface="Khand" panose="020B0604020202020204" charset="0"/>
              </a:rPr>
              <a:t>transitiepad</a:t>
            </a:r>
            <a:r>
              <a:rPr lang="nl-NL" b="0" i="0" u="none" strike="noStrike" baseline="0">
                <a:solidFill>
                  <a:srgbClr val="000000"/>
                </a:solidFill>
                <a:latin typeface="Khand" panose="020B0604020202020204" charset="0"/>
                <a:cs typeface="Khand" panose="020B0604020202020204" charset="0"/>
              </a:rPr>
              <a:t> WDSM t.b.v. Routekaart SEB: maart ‘22</a:t>
            </a:r>
          </a:p>
          <a:p>
            <a:pPr marL="452438" indent="-452438"/>
            <a:r>
              <a:rPr lang="nl-NL" b="0" i="0" u="none" strike="noStrike" baseline="0">
                <a:solidFill>
                  <a:srgbClr val="000000"/>
                </a:solidFill>
                <a:latin typeface="Khand" panose="020B0604020202020204" charset="0"/>
                <a:cs typeface="Khand" panose="020B0604020202020204" charset="0"/>
              </a:rPr>
              <a:t>Toetsing en vaststelling Road Map WDSM door RWS en ProRail: maart/april ‘22</a:t>
            </a:r>
          </a:p>
          <a:p>
            <a:pPr marL="452438" indent="-452438"/>
            <a:r>
              <a:rPr lang="nl-NL">
                <a:solidFill>
                  <a:srgbClr val="000000"/>
                </a:solidFill>
                <a:latin typeface="Khand" panose="020B0604020202020204" charset="0"/>
                <a:cs typeface="Khand" panose="020B0604020202020204" charset="0"/>
              </a:rPr>
              <a:t>Handreiking ZEB Buyer Group: april ‘22</a:t>
            </a:r>
          </a:p>
          <a:p>
            <a:pPr marL="452438" indent="-452438"/>
            <a:r>
              <a:rPr lang="nl-NL" b="0" i="0" u="none" strike="noStrike" baseline="0">
                <a:solidFill>
                  <a:srgbClr val="000000"/>
                </a:solidFill>
                <a:latin typeface="Khand" panose="020B0604020202020204" charset="0"/>
                <a:cs typeface="Khand" panose="020B0604020202020204" charset="0"/>
              </a:rPr>
              <a:t>Marktvisie en </a:t>
            </a:r>
            <a:r>
              <a:rPr lang="nl-NL" b="0" i="0" u="none" strike="noStrike" baseline="0" err="1">
                <a:solidFill>
                  <a:srgbClr val="000000"/>
                </a:solidFill>
                <a:latin typeface="Khand" panose="020B0604020202020204" charset="0"/>
                <a:cs typeface="Khand" panose="020B0604020202020204" charset="0"/>
              </a:rPr>
              <a:t>inkoopstrategie</a:t>
            </a:r>
            <a:r>
              <a:rPr lang="nl-NL" b="0" i="0" u="none" strike="noStrike" baseline="0">
                <a:solidFill>
                  <a:srgbClr val="000000"/>
                </a:solidFill>
                <a:latin typeface="Khand" panose="020B0604020202020204" charset="0"/>
                <a:cs typeface="Khand" panose="020B0604020202020204" charset="0"/>
              </a:rPr>
              <a:t> Buyer Group: april ‘22</a:t>
            </a:r>
          </a:p>
          <a:p>
            <a:pPr marL="452438" indent="-452438"/>
            <a:r>
              <a:rPr lang="nl-NL" b="0" i="0" u="none" strike="noStrike" baseline="0">
                <a:solidFill>
                  <a:srgbClr val="000000"/>
                </a:solidFill>
                <a:latin typeface="Khand" panose="020B0604020202020204" charset="0"/>
                <a:cs typeface="Khand" panose="020B0604020202020204" charset="0"/>
              </a:rPr>
              <a:t>Integratie in Routekaart SEB (</a:t>
            </a:r>
            <a:r>
              <a:rPr lang="nl-NL" b="0" i="0" u="none" strike="noStrike" baseline="0" err="1">
                <a:solidFill>
                  <a:srgbClr val="000000"/>
                </a:solidFill>
                <a:latin typeface="Khand" panose="020B0604020202020204" charset="0"/>
                <a:cs typeface="Khand" panose="020B0604020202020204" charset="0"/>
              </a:rPr>
              <a:t>IenW</a:t>
            </a:r>
            <a:r>
              <a:rPr lang="nl-NL" b="0" i="0" u="none" strike="noStrike" baseline="0">
                <a:solidFill>
                  <a:srgbClr val="000000"/>
                </a:solidFill>
                <a:latin typeface="Khand" panose="020B0604020202020204" charset="0"/>
                <a:cs typeface="Khand" panose="020B0604020202020204" charset="0"/>
              </a:rPr>
              <a:t>): april ‘22</a:t>
            </a:r>
          </a:p>
          <a:p>
            <a:pPr marL="452438" indent="-452438"/>
            <a:r>
              <a:rPr lang="nl-NL" b="0" i="0" u="none" strike="noStrike" baseline="0">
                <a:solidFill>
                  <a:srgbClr val="000000"/>
                </a:solidFill>
                <a:latin typeface="Khand" panose="020B0604020202020204" charset="0"/>
                <a:cs typeface="Khand" panose="020B0604020202020204" charset="0"/>
              </a:rPr>
              <a:t>Besluitvorming op bestuurlijk niveau: mei/juni ‘22</a:t>
            </a:r>
          </a:p>
          <a:p>
            <a:pPr marL="452438" indent="-452438"/>
            <a:r>
              <a:rPr lang="nl-NL" b="0" i="0" u="none" strike="noStrike" baseline="0">
                <a:solidFill>
                  <a:srgbClr val="000000"/>
                </a:solidFill>
                <a:latin typeface="Khand" panose="020B0604020202020204" charset="0"/>
                <a:cs typeface="Khand" panose="020B0604020202020204" charset="0"/>
              </a:rPr>
              <a:t>Deadline: Invoering Omgevingswet (2</a:t>
            </a:r>
            <a:r>
              <a:rPr lang="nl-NL" b="0" i="0" u="none" strike="noStrike" baseline="30000">
                <a:solidFill>
                  <a:srgbClr val="000000"/>
                </a:solidFill>
                <a:latin typeface="Khand" panose="020B0604020202020204" charset="0"/>
                <a:cs typeface="Khand" panose="020B0604020202020204" charset="0"/>
              </a:rPr>
              <a:t>e</a:t>
            </a:r>
            <a:r>
              <a:rPr lang="nl-NL" b="0" i="0" u="none" strike="noStrike" baseline="0">
                <a:solidFill>
                  <a:srgbClr val="000000"/>
                </a:solidFill>
                <a:latin typeface="Khand" panose="020B0604020202020204" charset="0"/>
                <a:cs typeface="Khand" panose="020B0604020202020204" charset="0"/>
              </a:rPr>
              <a:t> helft 2022?)</a:t>
            </a:r>
          </a:p>
          <a:p>
            <a:pPr marL="452438" indent="-452438"/>
            <a:r>
              <a:rPr lang="nl-NL" b="0" i="0" u="none" strike="noStrike" baseline="0">
                <a:solidFill>
                  <a:srgbClr val="000000"/>
                </a:solidFill>
                <a:latin typeface="Khand" panose="020B0604020202020204" charset="0"/>
                <a:cs typeface="Khand" panose="020B0604020202020204" charset="0"/>
              </a:rPr>
              <a:t>Eind</a:t>
            </a:r>
            <a:r>
              <a:rPr lang="nl-NL">
                <a:solidFill>
                  <a:srgbClr val="000000"/>
                </a:solidFill>
                <a:latin typeface="Khand" panose="020B0604020202020204" charset="0"/>
                <a:cs typeface="Khand" panose="020B0604020202020204" charset="0"/>
              </a:rPr>
              <a:t>e Buyer Group: PM</a:t>
            </a:r>
            <a:endParaRPr lang="nl-NL" b="0" i="0" u="none" strike="noStrike" baseline="0">
              <a:solidFill>
                <a:srgbClr val="000000"/>
              </a:solidFill>
              <a:latin typeface="Khand" panose="020B0604020202020204" charset="0"/>
              <a:cs typeface="Khand" panose="020B0604020202020204" charset="0"/>
            </a:endParaRPr>
          </a:p>
        </p:txBody>
      </p:sp>
      <p:sp>
        <p:nvSpPr>
          <p:cNvPr id="4" name="Tijdelijke aanduiding voor dianummer 3">
            <a:extLst>
              <a:ext uri="{FF2B5EF4-FFF2-40B4-BE49-F238E27FC236}">
                <a16:creationId xmlns:a16="http://schemas.microsoft.com/office/drawing/2014/main" id="{94253D0B-E636-476A-96EC-17494EBF29BD}"/>
              </a:ext>
            </a:extLst>
          </p:cNvPr>
          <p:cNvSpPr>
            <a:spLocks noGrp="1"/>
          </p:cNvSpPr>
          <p:nvPr>
            <p:ph type="sldNum" sz="quarter" idx="12"/>
          </p:nvPr>
        </p:nvSpPr>
        <p:spPr/>
        <p:txBody>
          <a:bodyPr/>
          <a:lstStyle/>
          <a:p>
            <a:fld id="{9AE2C671-F166-9349-A086-A18810B8827B}" type="slidenum">
              <a:rPr lang="nl-NL" smtClean="0"/>
              <a:pPr/>
              <a:t>3</a:t>
            </a:fld>
            <a:endParaRPr lang="nl-NL"/>
          </a:p>
        </p:txBody>
      </p:sp>
    </p:spTree>
    <p:extLst>
      <p:ext uri="{BB962C8B-B14F-4D97-AF65-F5344CB8AC3E}">
        <p14:creationId xmlns:p14="http://schemas.microsoft.com/office/powerpoint/2010/main" val="244035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31183DB-E7BA-4FE0-8021-E0207D9F471D}"/>
              </a:ext>
            </a:extLst>
          </p:cNvPr>
          <p:cNvSpPr>
            <a:spLocks noGrp="1"/>
          </p:cNvSpPr>
          <p:nvPr>
            <p:ph type="title"/>
          </p:nvPr>
        </p:nvSpPr>
        <p:spPr/>
        <p:txBody>
          <a:bodyPr/>
          <a:lstStyle/>
          <a:p>
            <a:r>
              <a:rPr lang="nl-NL"/>
              <a:t>Aandachtspunt: maatregelen beïnvloeden elkaar</a:t>
            </a:r>
          </a:p>
        </p:txBody>
      </p:sp>
      <p:sp>
        <p:nvSpPr>
          <p:cNvPr id="7" name="Tijdelijke aanduiding voor inhoud 6">
            <a:extLst>
              <a:ext uri="{FF2B5EF4-FFF2-40B4-BE49-F238E27FC236}">
                <a16:creationId xmlns:a16="http://schemas.microsoft.com/office/drawing/2014/main" id="{E3E71EDE-98C7-47F9-BF09-2D5C349F984D}"/>
              </a:ext>
            </a:extLst>
          </p:cNvPr>
          <p:cNvSpPr>
            <a:spLocks noGrp="1"/>
          </p:cNvSpPr>
          <p:nvPr>
            <p:ph idx="1"/>
          </p:nvPr>
        </p:nvSpPr>
        <p:spPr>
          <a:xfrm>
            <a:off x="838200" y="1825625"/>
            <a:ext cx="5466347" cy="4351338"/>
          </a:xfrm>
        </p:spPr>
        <p:txBody>
          <a:bodyPr/>
          <a:lstStyle/>
          <a:p>
            <a:pPr marL="452438" indent="-452438"/>
            <a:r>
              <a:rPr lang="nl-NL">
                <a:solidFill>
                  <a:srgbClr val="000000"/>
                </a:solidFill>
                <a:latin typeface="Khand" panose="020B0604020202020204" charset="0"/>
                <a:cs typeface="Khand" panose="020B0604020202020204" charset="0"/>
              </a:rPr>
              <a:t>Een maatregel op het gebied van schone lucht (bijvoorbeeld inzet op stage IIIB) kan er in resulteren dat andere doelen niet worden gehaald voor natuur of klimaat.</a:t>
            </a:r>
          </a:p>
          <a:p>
            <a:pPr marL="452438" indent="-452438"/>
            <a:r>
              <a:rPr lang="nl-NL">
                <a:solidFill>
                  <a:srgbClr val="000000"/>
                </a:solidFill>
                <a:latin typeface="Khand" panose="020B0604020202020204" charset="0"/>
                <a:cs typeface="Khand" panose="020B0604020202020204" charset="0"/>
              </a:rPr>
              <a:t>Een maatregel ten behoeve van het doel klimaatneutraal (inzet biobrandstoffen) kan er in resulteren dat andere doelen niet worden gehaald in dit geval KA, SLA, stikstof aanpak.</a:t>
            </a:r>
          </a:p>
        </p:txBody>
      </p:sp>
      <p:sp>
        <p:nvSpPr>
          <p:cNvPr id="5" name="Tijdelijke aanduiding voor dianummer 4">
            <a:extLst>
              <a:ext uri="{FF2B5EF4-FFF2-40B4-BE49-F238E27FC236}">
                <a16:creationId xmlns:a16="http://schemas.microsoft.com/office/drawing/2014/main" id="{F1A047D6-5CD9-419D-9432-35AF31B526AF}"/>
              </a:ext>
            </a:extLst>
          </p:cNvPr>
          <p:cNvSpPr>
            <a:spLocks noGrp="1"/>
          </p:cNvSpPr>
          <p:nvPr>
            <p:ph type="sldNum" sz="quarter" idx="12"/>
          </p:nvPr>
        </p:nvSpPr>
        <p:spPr/>
        <p:txBody>
          <a:bodyPr/>
          <a:lstStyle/>
          <a:p>
            <a:fld id="{9AE2C671-F166-9349-A086-A18810B8827B}" type="slidenum">
              <a:rPr lang="nl-NL" smtClean="0"/>
              <a:pPr/>
              <a:t>4</a:t>
            </a:fld>
            <a:endParaRPr lang="nl-NL"/>
          </a:p>
        </p:txBody>
      </p:sp>
      <p:pic>
        <p:nvPicPr>
          <p:cNvPr id="9" name="Afbeelding 8">
            <a:extLst>
              <a:ext uri="{FF2B5EF4-FFF2-40B4-BE49-F238E27FC236}">
                <a16:creationId xmlns:a16="http://schemas.microsoft.com/office/drawing/2014/main" id="{A070154C-81D9-430B-9D6E-0DDD815AC86D}"/>
              </a:ext>
            </a:extLst>
          </p:cNvPr>
          <p:cNvPicPr>
            <a:picLocks noChangeAspect="1"/>
          </p:cNvPicPr>
          <p:nvPr/>
        </p:nvPicPr>
        <p:blipFill>
          <a:blip r:embed="rId2"/>
          <a:stretch>
            <a:fillRect/>
          </a:stretch>
        </p:blipFill>
        <p:spPr>
          <a:xfrm>
            <a:off x="6189897" y="2529473"/>
            <a:ext cx="5540090" cy="2943642"/>
          </a:xfrm>
          <a:prstGeom prst="rect">
            <a:avLst/>
          </a:prstGeom>
        </p:spPr>
      </p:pic>
      <p:sp>
        <p:nvSpPr>
          <p:cNvPr id="13" name="Tekstvak 12">
            <a:extLst>
              <a:ext uri="{FF2B5EF4-FFF2-40B4-BE49-F238E27FC236}">
                <a16:creationId xmlns:a16="http://schemas.microsoft.com/office/drawing/2014/main" id="{A320E4BA-43AB-47A1-8AAB-B2CBC8CAA618}"/>
              </a:ext>
            </a:extLst>
          </p:cNvPr>
          <p:cNvSpPr txBox="1"/>
          <p:nvPr/>
        </p:nvSpPr>
        <p:spPr>
          <a:xfrm>
            <a:off x="6189897" y="1719446"/>
            <a:ext cx="5074920" cy="646331"/>
          </a:xfrm>
          <a:prstGeom prst="rect">
            <a:avLst/>
          </a:prstGeom>
          <a:noFill/>
        </p:spPr>
        <p:txBody>
          <a:bodyPr wrap="square">
            <a:spAutoFit/>
          </a:bodyPr>
          <a:lstStyle/>
          <a:p>
            <a:r>
              <a:rPr lang="nl-NL" sz="1800" b="1" i="0" u="none" strike="noStrike" baseline="0">
                <a:solidFill>
                  <a:srgbClr val="000000"/>
                </a:solidFill>
                <a:latin typeface="Calibri" panose="020F0502020204030204" pitchFamily="34" charset="0"/>
              </a:rPr>
              <a:t>Emissies stikstofoxide (</a:t>
            </a:r>
            <a:r>
              <a:rPr lang="nl-NL" sz="1800" b="1" i="0" u="none" strike="noStrike" baseline="0" err="1">
                <a:solidFill>
                  <a:srgbClr val="000000"/>
                </a:solidFill>
                <a:latin typeface="Calibri" panose="020F0502020204030204" pitchFamily="34" charset="0"/>
              </a:rPr>
              <a:t>NOx</a:t>
            </a:r>
            <a:r>
              <a:rPr lang="nl-NL" sz="1800" b="1" i="0" u="none" strike="noStrike" baseline="0">
                <a:solidFill>
                  <a:srgbClr val="000000"/>
                </a:solidFill>
                <a:latin typeface="Calibri" panose="020F0502020204030204" pitchFamily="34" charset="0"/>
              </a:rPr>
              <a:t>) en fijnstof (PM) Europese stage-normen mobiele werktuigen</a:t>
            </a:r>
            <a:endParaRPr lang="nl-NL"/>
          </a:p>
        </p:txBody>
      </p:sp>
    </p:spTree>
    <p:extLst>
      <p:ext uri="{BB962C8B-B14F-4D97-AF65-F5344CB8AC3E}">
        <p14:creationId xmlns:p14="http://schemas.microsoft.com/office/powerpoint/2010/main" val="332641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3002AF-2BE0-4624-A21A-9A9B04931BF2}"/>
              </a:ext>
            </a:extLst>
          </p:cNvPr>
          <p:cNvSpPr>
            <a:spLocks noGrp="1"/>
          </p:cNvSpPr>
          <p:nvPr>
            <p:ph type="title"/>
          </p:nvPr>
        </p:nvSpPr>
        <p:spPr/>
        <p:txBody>
          <a:bodyPr/>
          <a:lstStyle/>
          <a:p>
            <a:r>
              <a:rPr lang="nl-NL"/>
              <a:t>Koplopers</a:t>
            </a:r>
          </a:p>
        </p:txBody>
      </p:sp>
      <p:sp>
        <p:nvSpPr>
          <p:cNvPr id="3" name="Tijdelijke aanduiding voor inhoud 2">
            <a:extLst>
              <a:ext uri="{FF2B5EF4-FFF2-40B4-BE49-F238E27FC236}">
                <a16:creationId xmlns:a16="http://schemas.microsoft.com/office/drawing/2014/main" id="{3844C3BB-6D6F-4A2E-82AB-67B8BF450DE5}"/>
              </a:ext>
            </a:extLst>
          </p:cNvPr>
          <p:cNvSpPr>
            <a:spLocks noGrp="1"/>
          </p:cNvSpPr>
          <p:nvPr>
            <p:ph idx="1"/>
          </p:nvPr>
        </p:nvSpPr>
        <p:spPr/>
        <p:txBody>
          <a:bodyPr/>
          <a:lstStyle/>
          <a:p>
            <a:pPr marL="452438" indent="-452438" rtl="0"/>
            <a:r>
              <a:rPr lang="nl-NL"/>
              <a:t>Binnen het </a:t>
            </a:r>
            <a:r>
              <a:rPr lang="nl-NL" err="1"/>
              <a:t>transitiepad</a:t>
            </a:r>
            <a:r>
              <a:rPr lang="nl-NL"/>
              <a:t> is een inschatting gedaan wie beschouwd kan worden als “koplopers”</a:t>
            </a:r>
          </a:p>
          <a:p>
            <a:pPr marL="452438" indent="-452438" rtl="0"/>
            <a:r>
              <a:rPr lang="nl-NL"/>
              <a:t>Dit betreft: </a:t>
            </a:r>
          </a:p>
          <a:p>
            <a:pPr lvl="1" rtl="0">
              <a:buSzPts val="1400"/>
              <a:buFont typeface="Arial" panose="020B0604020202020204" pitchFamily="34" charset="0"/>
              <a:buChar char="•"/>
            </a:pPr>
            <a:r>
              <a:rPr lang="nl-NL" sz="2800"/>
              <a:t>Rijksdiensten (RWS, ProRail en RVB)</a:t>
            </a:r>
          </a:p>
          <a:p>
            <a:pPr lvl="1" rtl="0">
              <a:buSzPts val="1400"/>
              <a:buFont typeface="Arial" panose="020B0604020202020204" pitchFamily="34" charset="0"/>
              <a:buChar char="•"/>
            </a:pPr>
            <a:r>
              <a:rPr lang="nl-NL" sz="2800"/>
              <a:t>Provincies en waterschappen </a:t>
            </a:r>
          </a:p>
          <a:p>
            <a:pPr lvl="1" rtl="0">
              <a:buSzPts val="1400"/>
              <a:buFont typeface="Arial" panose="020B0604020202020204" pitchFamily="34" charset="0"/>
              <a:buChar char="•"/>
            </a:pPr>
            <a:r>
              <a:rPr lang="nl-NL" sz="2800"/>
              <a:t>80 van de ca. 350 gemeenten (op basis van deelname aan het SLA)</a:t>
            </a:r>
          </a:p>
          <a:p>
            <a:pPr marL="0" lvl="1" indent="0" rtl="0">
              <a:buSzPts val="1400"/>
              <a:buNone/>
            </a:pPr>
            <a:endParaRPr lang="nl-NL" sz="2800"/>
          </a:p>
          <a:p>
            <a:pPr marL="0" lvl="1" indent="0" rtl="0">
              <a:buSzPts val="1400"/>
              <a:buNone/>
            </a:pPr>
            <a:r>
              <a:rPr lang="nl-NL" sz="2800"/>
              <a:t>Is bij jullie bekend of je gemeente wel of niet het SLA-akkoord heeft ondertekend?</a:t>
            </a:r>
          </a:p>
          <a:p>
            <a:pPr marL="0" lvl="1" indent="0" rtl="0">
              <a:buSzPts val="1400"/>
              <a:buNone/>
            </a:pPr>
            <a:r>
              <a:rPr lang="nl-NL" sz="2800"/>
              <a:t>Zo ja, Is bekend of daarin maatregelen zijn opgenomen over mobiele werktuigen (die daarmee uitgevoerd moeten worden?</a:t>
            </a:r>
          </a:p>
          <a:p>
            <a:pPr marL="452438" indent="-452438"/>
            <a:endParaRPr lang="nl-NL"/>
          </a:p>
        </p:txBody>
      </p:sp>
      <p:sp>
        <p:nvSpPr>
          <p:cNvPr id="4" name="Tijdelijke aanduiding voor dianummer 3">
            <a:extLst>
              <a:ext uri="{FF2B5EF4-FFF2-40B4-BE49-F238E27FC236}">
                <a16:creationId xmlns:a16="http://schemas.microsoft.com/office/drawing/2014/main" id="{3102AE84-50AC-48DE-998B-3BC398774DFD}"/>
              </a:ext>
            </a:extLst>
          </p:cNvPr>
          <p:cNvSpPr>
            <a:spLocks noGrp="1"/>
          </p:cNvSpPr>
          <p:nvPr>
            <p:ph type="sldNum" sz="quarter" idx="12"/>
          </p:nvPr>
        </p:nvSpPr>
        <p:spPr/>
        <p:txBody>
          <a:bodyPr/>
          <a:lstStyle/>
          <a:p>
            <a:fld id="{9AE2C671-F166-9349-A086-A18810B8827B}" type="slidenum">
              <a:rPr lang="nl-NL" smtClean="0"/>
              <a:pPr/>
              <a:t>5</a:t>
            </a:fld>
            <a:endParaRPr lang="nl-NL"/>
          </a:p>
        </p:txBody>
      </p:sp>
    </p:spTree>
    <p:extLst>
      <p:ext uri="{BB962C8B-B14F-4D97-AF65-F5344CB8AC3E}">
        <p14:creationId xmlns:p14="http://schemas.microsoft.com/office/powerpoint/2010/main" val="217852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F155F-59D5-4AC0-A21C-8A50A1B2EC91}"/>
              </a:ext>
            </a:extLst>
          </p:cNvPr>
          <p:cNvSpPr>
            <a:spLocks noGrp="1"/>
          </p:cNvSpPr>
          <p:nvPr>
            <p:ph type="title"/>
          </p:nvPr>
        </p:nvSpPr>
        <p:spPr/>
        <p:txBody>
          <a:bodyPr/>
          <a:lstStyle/>
          <a:p>
            <a:r>
              <a:rPr lang="nl-NL"/>
              <a:t>Onderscheid Mobiele werktuigen en Bouwlogistiek</a:t>
            </a:r>
          </a:p>
        </p:txBody>
      </p:sp>
      <p:sp>
        <p:nvSpPr>
          <p:cNvPr id="3" name="Tijdelijke aanduiding voor inhoud 2">
            <a:extLst>
              <a:ext uri="{FF2B5EF4-FFF2-40B4-BE49-F238E27FC236}">
                <a16:creationId xmlns:a16="http://schemas.microsoft.com/office/drawing/2014/main" id="{2338DC66-8A41-4396-B574-974E9A2B6B48}"/>
              </a:ext>
            </a:extLst>
          </p:cNvPr>
          <p:cNvSpPr>
            <a:spLocks noGrp="1"/>
          </p:cNvSpPr>
          <p:nvPr>
            <p:ph idx="1"/>
          </p:nvPr>
        </p:nvSpPr>
        <p:spPr>
          <a:xfrm>
            <a:off x="838200" y="1829767"/>
            <a:ext cx="10515600" cy="4351338"/>
          </a:xfrm>
        </p:spPr>
        <p:txBody>
          <a:bodyPr lIns="91440" tIns="45720" rIns="91440" bIns="45720" anchor="t"/>
          <a:lstStyle/>
          <a:p>
            <a:pPr marL="452438" indent="-452438"/>
            <a:r>
              <a:rPr lang="nl-NL">
                <a:latin typeface="Khand"/>
                <a:cs typeface="Khand"/>
              </a:rPr>
              <a:t>Mobiele werktuigen</a:t>
            </a:r>
          </a:p>
          <a:p>
            <a:pPr marL="0" indent="0">
              <a:buNone/>
            </a:pPr>
            <a:r>
              <a:rPr lang="nl-NL">
                <a:latin typeface="Khand"/>
                <a:cs typeface="Khand"/>
              </a:rPr>
              <a:t>Machines die worden ingezet in de B&amp;U- (burgerlijke en utiliteitsbouw) en GWW-sector (grond-, weg- en waterbouw), inclusief drijvende werktuigen zoals baggerschepen. </a:t>
            </a:r>
            <a:r>
              <a:rPr lang="nl-NL" err="1">
                <a:latin typeface="Khand"/>
                <a:cs typeface="Khand"/>
              </a:rPr>
              <a:t>Bouwlogistieke</a:t>
            </a:r>
            <a:r>
              <a:rPr lang="nl-NL">
                <a:latin typeface="Khand"/>
                <a:cs typeface="Khand"/>
              </a:rPr>
              <a:t> voertuigen die van en naar bouwlocaties worden gebruikt, vallen ook onder de scope van de routekaart.</a:t>
            </a:r>
          </a:p>
          <a:p>
            <a:pPr marL="452438" indent="-452438"/>
            <a:r>
              <a:rPr lang="nl-NL">
                <a:latin typeface="Khand"/>
                <a:cs typeface="Khand"/>
              </a:rPr>
              <a:t>Bouwlogistiek</a:t>
            </a:r>
          </a:p>
          <a:p>
            <a:pPr marL="0" indent="0">
              <a:buNone/>
            </a:pPr>
            <a:r>
              <a:rPr lang="nl-NL">
                <a:latin typeface="Khand"/>
                <a:cs typeface="Khand"/>
              </a:rPr>
              <a:t>Het organiseren, plannen, besturen en uitvoeren van de aanvoer en afvoer van bouwmaterialen, bouwpersoneel en bouwmaterieel van en naar de bouwplaats. Bouwconcepten en digitalisering zijn onderdeel van bouwlogistiek in zoverre dat aan voorgaande een bijdrage wordt geleverd.</a:t>
            </a:r>
          </a:p>
        </p:txBody>
      </p:sp>
      <p:sp>
        <p:nvSpPr>
          <p:cNvPr id="4" name="Tijdelijke aanduiding voor dianummer 3">
            <a:extLst>
              <a:ext uri="{FF2B5EF4-FFF2-40B4-BE49-F238E27FC236}">
                <a16:creationId xmlns:a16="http://schemas.microsoft.com/office/drawing/2014/main" id="{77A65AE0-1E31-4B0C-A2D7-56AD2362C34E}"/>
              </a:ext>
            </a:extLst>
          </p:cNvPr>
          <p:cNvSpPr>
            <a:spLocks noGrp="1"/>
          </p:cNvSpPr>
          <p:nvPr>
            <p:ph type="sldNum" sz="quarter" idx="12"/>
          </p:nvPr>
        </p:nvSpPr>
        <p:spPr/>
        <p:txBody>
          <a:bodyPr/>
          <a:lstStyle/>
          <a:p>
            <a:fld id="{9AE2C671-F166-9349-A086-A18810B8827B}" type="slidenum">
              <a:rPr lang="nl-NL" smtClean="0"/>
              <a:pPr/>
              <a:t>6</a:t>
            </a:fld>
            <a:endParaRPr lang="nl-NL"/>
          </a:p>
        </p:txBody>
      </p:sp>
      <p:sp>
        <p:nvSpPr>
          <p:cNvPr id="6" name="Tekstvak 5">
            <a:extLst>
              <a:ext uri="{FF2B5EF4-FFF2-40B4-BE49-F238E27FC236}">
                <a16:creationId xmlns:a16="http://schemas.microsoft.com/office/drawing/2014/main" id="{9A77933F-A925-4B65-9329-02B1769EB5A6}"/>
              </a:ext>
            </a:extLst>
          </p:cNvPr>
          <p:cNvSpPr txBox="1"/>
          <p:nvPr/>
        </p:nvSpPr>
        <p:spPr>
          <a:xfrm>
            <a:off x="4550343" y="1146124"/>
            <a:ext cx="7096225" cy="985591"/>
          </a:xfrm>
          <a:prstGeom prst="rect">
            <a:avLst/>
          </a:prstGeom>
          <a:noFill/>
        </p:spPr>
        <p:txBody>
          <a:bodyPr wrap="square">
            <a:spAutoFit/>
          </a:bodyPr>
          <a:lstStyle/>
          <a:p>
            <a:pPr marL="0" indent="0">
              <a:lnSpc>
                <a:spcPct val="110000"/>
              </a:lnSpc>
              <a:spcBef>
                <a:spcPts val="0"/>
              </a:spcBef>
              <a:buNone/>
            </a:pPr>
            <a:r>
              <a:rPr lang="nl-NL">
                <a:latin typeface="Leelawadee" panose="020B0502040204020203" pitchFamily="34" charset="-34"/>
                <a:cs typeface="Leelawadee" panose="020B0502040204020203" pitchFamily="34" charset="-34"/>
              </a:rPr>
              <a:t>Jaarlijks stoten mobiele werktuigen in de Nederlandse (land)bouw ruim 2 Megaton CO2 aan emissies uit. Dit is 8% van de totale CO2-uitstoot van het verkeer in Nederland.</a:t>
            </a:r>
          </a:p>
        </p:txBody>
      </p:sp>
    </p:spTree>
    <p:extLst>
      <p:ext uri="{BB962C8B-B14F-4D97-AF65-F5344CB8AC3E}">
        <p14:creationId xmlns:p14="http://schemas.microsoft.com/office/powerpoint/2010/main" val="269805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D9259B-C7C8-487C-85C6-F14AFBD2B7CE}"/>
              </a:ext>
            </a:extLst>
          </p:cNvPr>
          <p:cNvSpPr>
            <a:spLocks noGrp="1"/>
          </p:cNvSpPr>
          <p:nvPr>
            <p:ph type="title"/>
          </p:nvPr>
        </p:nvSpPr>
        <p:spPr>
          <a:xfrm>
            <a:off x="838200" y="355500"/>
            <a:ext cx="10515600" cy="1325563"/>
          </a:xfrm>
        </p:spPr>
        <p:txBody>
          <a:bodyPr/>
          <a:lstStyle/>
          <a:p>
            <a:r>
              <a:rPr lang="nl-NL" err="1"/>
              <a:t>Ingroeipad</a:t>
            </a:r>
            <a:r>
              <a:rPr lang="nl-NL"/>
              <a:t> mobiele werktuigen</a:t>
            </a:r>
          </a:p>
        </p:txBody>
      </p:sp>
      <p:sp>
        <p:nvSpPr>
          <p:cNvPr id="4" name="Tijdelijke aanduiding voor dianummer 3">
            <a:extLst>
              <a:ext uri="{FF2B5EF4-FFF2-40B4-BE49-F238E27FC236}">
                <a16:creationId xmlns:a16="http://schemas.microsoft.com/office/drawing/2014/main" id="{33FF96AA-7655-43D7-BE7A-F6A0A5B1591D}"/>
              </a:ext>
            </a:extLst>
          </p:cNvPr>
          <p:cNvSpPr>
            <a:spLocks noGrp="1"/>
          </p:cNvSpPr>
          <p:nvPr>
            <p:ph type="sldNum" sz="quarter" idx="12"/>
          </p:nvPr>
        </p:nvSpPr>
        <p:spPr/>
        <p:txBody>
          <a:bodyPr/>
          <a:lstStyle/>
          <a:p>
            <a:fld id="{9AE2C671-F166-9349-A086-A18810B8827B}" type="slidenum">
              <a:rPr lang="nl-NL" smtClean="0"/>
              <a:pPr/>
              <a:t>7</a:t>
            </a:fld>
            <a:endParaRPr lang="nl-NL"/>
          </a:p>
        </p:txBody>
      </p:sp>
      <p:pic>
        <p:nvPicPr>
          <p:cNvPr id="8" name="Afbeelding 7">
            <a:extLst>
              <a:ext uri="{FF2B5EF4-FFF2-40B4-BE49-F238E27FC236}">
                <a16:creationId xmlns:a16="http://schemas.microsoft.com/office/drawing/2014/main" id="{010CDE28-F6B8-46FC-9098-F0D7181147D5}"/>
              </a:ext>
            </a:extLst>
          </p:cNvPr>
          <p:cNvPicPr>
            <a:picLocks noChangeAspect="1"/>
          </p:cNvPicPr>
          <p:nvPr/>
        </p:nvPicPr>
        <p:blipFill>
          <a:blip r:embed="rId2"/>
          <a:stretch>
            <a:fillRect/>
          </a:stretch>
        </p:blipFill>
        <p:spPr>
          <a:xfrm>
            <a:off x="838200" y="989302"/>
            <a:ext cx="10515600" cy="5191803"/>
          </a:xfrm>
          <a:prstGeom prst="rect">
            <a:avLst/>
          </a:prstGeom>
        </p:spPr>
      </p:pic>
      <p:sp>
        <p:nvSpPr>
          <p:cNvPr id="10" name="Tekstvak 9">
            <a:extLst>
              <a:ext uri="{FF2B5EF4-FFF2-40B4-BE49-F238E27FC236}">
                <a16:creationId xmlns:a16="http://schemas.microsoft.com/office/drawing/2014/main" id="{2DF7B070-E560-4104-A56E-02872828E3DE}"/>
              </a:ext>
            </a:extLst>
          </p:cNvPr>
          <p:cNvSpPr txBox="1"/>
          <p:nvPr/>
        </p:nvSpPr>
        <p:spPr>
          <a:xfrm>
            <a:off x="8287352" y="32667"/>
            <a:ext cx="3948764" cy="923330"/>
          </a:xfrm>
          <a:prstGeom prst="rect">
            <a:avLst/>
          </a:prstGeom>
          <a:noFill/>
        </p:spPr>
        <p:txBody>
          <a:bodyPr wrap="square">
            <a:spAutoFit/>
          </a:bodyPr>
          <a:lstStyle/>
          <a:p>
            <a:r>
              <a:rPr lang="nl-NL"/>
              <a:t>Het </a:t>
            </a:r>
            <a:r>
              <a:rPr lang="nl-NL" err="1"/>
              <a:t>ingroeipad</a:t>
            </a:r>
            <a:r>
              <a:rPr lang="nl-NL"/>
              <a:t> kent twee niveaus: </a:t>
            </a:r>
            <a:br>
              <a:rPr lang="nl-NL"/>
            </a:br>
            <a:r>
              <a:rPr lang="nl-NL"/>
              <a:t>een minimumniveau </a:t>
            </a:r>
            <a:br>
              <a:rPr lang="nl-NL"/>
            </a:br>
            <a:r>
              <a:rPr lang="nl-NL"/>
              <a:t>en een (aanvullend) </a:t>
            </a:r>
            <a:r>
              <a:rPr lang="nl-NL" err="1"/>
              <a:t>koplopersniveau</a:t>
            </a:r>
            <a:r>
              <a:rPr lang="nl-NL"/>
              <a:t> </a:t>
            </a:r>
          </a:p>
        </p:txBody>
      </p:sp>
    </p:spTree>
    <p:extLst>
      <p:ext uri="{BB962C8B-B14F-4D97-AF65-F5344CB8AC3E}">
        <p14:creationId xmlns:p14="http://schemas.microsoft.com/office/powerpoint/2010/main" val="113586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9B8F3-76C4-4E62-B69E-3453BD68D6A9}"/>
              </a:ext>
            </a:extLst>
          </p:cNvPr>
          <p:cNvSpPr>
            <a:spLocks noGrp="1"/>
          </p:cNvSpPr>
          <p:nvPr>
            <p:ph type="title"/>
          </p:nvPr>
        </p:nvSpPr>
        <p:spPr/>
        <p:txBody>
          <a:bodyPr/>
          <a:lstStyle/>
          <a:p>
            <a:r>
              <a:rPr lang="nl-NL"/>
              <a:t>Overwegingen aanpassing </a:t>
            </a:r>
            <a:r>
              <a:rPr lang="nl-NL" err="1"/>
              <a:t>ingroeipad</a:t>
            </a:r>
            <a:endParaRPr lang="nl-NL"/>
          </a:p>
        </p:txBody>
      </p:sp>
      <p:sp>
        <p:nvSpPr>
          <p:cNvPr id="3" name="Tijdelijke aanduiding voor inhoud 2">
            <a:extLst>
              <a:ext uri="{FF2B5EF4-FFF2-40B4-BE49-F238E27FC236}">
                <a16:creationId xmlns:a16="http://schemas.microsoft.com/office/drawing/2014/main" id="{3DED9ECB-F83A-432D-AE28-9D7C0A874CE6}"/>
              </a:ext>
            </a:extLst>
          </p:cNvPr>
          <p:cNvSpPr>
            <a:spLocks noGrp="1"/>
          </p:cNvSpPr>
          <p:nvPr>
            <p:ph idx="1"/>
          </p:nvPr>
        </p:nvSpPr>
        <p:spPr/>
        <p:txBody>
          <a:bodyPr/>
          <a:lstStyle/>
          <a:p>
            <a:pPr marL="0" indent="0">
              <a:buNone/>
              <a:tabLst>
                <a:tab pos="452438" algn="l"/>
              </a:tabLst>
            </a:pPr>
            <a:r>
              <a:rPr lang="nl-NL"/>
              <a:t>Het </a:t>
            </a:r>
            <a:r>
              <a:rPr lang="nl-NL" err="1"/>
              <a:t>ingroeipad</a:t>
            </a:r>
            <a:r>
              <a:rPr lang="nl-NL"/>
              <a:t> wijkt af van het Voorlopig Ontwerp van WDSM en B&amp;U, en wel om de volgende redenen:</a:t>
            </a:r>
          </a:p>
          <a:p>
            <a:pPr marL="452438" indent="-452438">
              <a:tabLst>
                <a:tab pos="452438" algn="l"/>
              </a:tabLst>
            </a:pPr>
            <a:r>
              <a:rPr lang="nl-NL" sz="2400"/>
              <a:t>Per direct invoeren van MVI-1 (stage IIIB) zou betekenen dat ca 85% van het huidige materieel moet worden vervangen of </a:t>
            </a:r>
            <a:r>
              <a:rPr lang="nl-NL" sz="2400" err="1"/>
              <a:t>geretrofit</a:t>
            </a:r>
            <a:r>
              <a:rPr lang="nl-NL" sz="2400"/>
              <a:t>; dit is niet haalbaar.</a:t>
            </a:r>
          </a:p>
          <a:p>
            <a:pPr marL="452438" indent="-452438">
              <a:tabLst>
                <a:tab pos="452438" algn="l"/>
              </a:tabLst>
            </a:pPr>
            <a:r>
              <a:rPr lang="nl-NL" sz="2400"/>
              <a:t>Invoeren van 100% ZE (dus voor alle opdrachtgevers) vóór 2030 in de categorieën licht en middel lijkt ook niet haalbaar. Door in te zetten op verschoning van verbrandingsmotoren ontstaat breder draagvlak. Tevens blijkt uit de berekeningen van TNO dat met stage V in 2030 de doelen o.g.v. stikstof en fijnstof grotendeels kunnen worden gehaald.</a:t>
            </a:r>
          </a:p>
          <a:p>
            <a:pPr marL="452438" indent="-452438">
              <a:tabLst>
                <a:tab pos="452438" algn="l"/>
              </a:tabLst>
            </a:pPr>
            <a:r>
              <a:rPr lang="nl-NL" sz="2400"/>
              <a:t>Voor het halen van de klimaatdoelen is ZE-materieel nodig. Het ingroeitempo en het moment waarop 100% ZE wordt bereikt is naar achteren opgeschoven met het oog op de haalbaarheid. Dit vanwege vraagtekens bij de productiecapaciteit van ZE materieel en het groeitempo van de benodigde (laad)infrastructuur.</a:t>
            </a:r>
          </a:p>
          <a:p>
            <a:pPr marL="0" indent="0">
              <a:buNone/>
            </a:pPr>
            <a:endParaRPr lang="nl-NL"/>
          </a:p>
        </p:txBody>
      </p:sp>
      <p:sp>
        <p:nvSpPr>
          <p:cNvPr id="4" name="Tijdelijke aanduiding voor dianummer 3">
            <a:extLst>
              <a:ext uri="{FF2B5EF4-FFF2-40B4-BE49-F238E27FC236}">
                <a16:creationId xmlns:a16="http://schemas.microsoft.com/office/drawing/2014/main" id="{3C22FA5D-4DBD-4D4D-ADE9-DB7BEB4BC0B6}"/>
              </a:ext>
            </a:extLst>
          </p:cNvPr>
          <p:cNvSpPr>
            <a:spLocks noGrp="1"/>
          </p:cNvSpPr>
          <p:nvPr>
            <p:ph type="sldNum" sz="quarter" idx="12"/>
          </p:nvPr>
        </p:nvSpPr>
        <p:spPr/>
        <p:txBody>
          <a:bodyPr/>
          <a:lstStyle/>
          <a:p>
            <a:fld id="{9AE2C671-F166-9349-A086-A18810B8827B}" type="slidenum">
              <a:rPr lang="nl-NL" smtClean="0"/>
              <a:pPr/>
              <a:t>8</a:t>
            </a:fld>
            <a:endParaRPr lang="nl-NL"/>
          </a:p>
        </p:txBody>
      </p:sp>
    </p:spTree>
    <p:extLst>
      <p:ext uri="{BB962C8B-B14F-4D97-AF65-F5344CB8AC3E}">
        <p14:creationId xmlns:p14="http://schemas.microsoft.com/office/powerpoint/2010/main" val="189058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9B8F3-76C4-4E62-B69E-3453BD68D6A9}"/>
              </a:ext>
            </a:extLst>
          </p:cNvPr>
          <p:cNvSpPr>
            <a:spLocks noGrp="1"/>
          </p:cNvSpPr>
          <p:nvPr>
            <p:ph type="title"/>
          </p:nvPr>
        </p:nvSpPr>
        <p:spPr/>
        <p:txBody>
          <a:bodyPr/>
          <a:lstStyle/>
          <a:p>
            <a:r>
              <a:rPr lang="nl-NL"/>
              <a:t>Overwegingen aanpassing </a:t>
            </a:r>
            <a:r>
              <a:rPr lang="nl-NL" err="1"/>
              <a:t>ingroeipad</a:t>
            </a:r>
            <a:endParaRPr lang="nl-NL"/>
          </a:p>
        </p:txBody>
      </p:sp>
      <p:sp>
        <p:nvSpPr>
          <p:cNvPr id="3" name="Tijdelijke aanduiding voor inhoud 2">
            <a:extLst>
              <a:ext uri="{FF2B5EF4-FFF2-40B4-BE49-F238E27FC236}">
                <a16:creationId xmlns:a16="http://schemas.microsoft.com/office/drawing/2014/main" id="{3DED9ECB-F83A-432D-AE28-9D7C0A874CE6}"/>
              </a:ext>
            </a:extLst>
          </p:cNvPr>
          <p:cNvSpPr>
            <a:spLocks noGrp="1"/>
          </p:cNvSpPr>
          <p:nvPr>
            <p:ph idx="1"/>
          </p:nvPr>
        </p:nvSpPr>
        <p:spPr/>
        <p:txBody>
          <a:bodyPr/>
          <a:lstStyle/>
          <a:p>
            <a:pPr marL="452438" indent="-452438">
              <a:tabLst>
                <a:tab pos="452438" algn="l"/>
              </a:tabLst>
            </a:pPr>
            <a:r>
              <a:rPr lang="nl-NL"/>
              <a:t>Toepassingsgebied minimumniveau: </a:t>
            </a:r>
            <a:br>
              <a:rPr lang="nl-NL"/>
            </a:br>
            <a:r>
              <a:rPr lang="nl-NL"/>
              <a:t>betreft de bouwwerkzaamheden van de gehele bouwsector (B&amp;U en GWW, publiek en privaat). </a:t>
            </a:r>
          </a:p>
          <a:p>
            <a:pPr marL="452438" indent="-452438">
              <a:tabLst>
                <a:tab pos="452438" algn="l"/>
              </a:tabLst>
            </a:pPr>
            <a:r>
              <a:rPr lang="nl-NL"/>
              <a:t>Minimumniveau houdt feitelijk in dat we de BBL-eisen breed gaan toepassen, ook in de GWW.  </a:t>
            </a:r>
          </a:p>
          <a:p>
            <a:pPr marL="452438" indent="-452438">
              <a:tabLst>
                <a:tab pos="452438" algn="l"/>
              </a:tabLst>
            </a:pPr>
            <a:r>
              <a:rPr lang="nl-NL"/>
              <a:t>BBL = Besluit Bouwwerken Leefomgeving, onderdeel omgevingswet</a:t>
            </a:r>
          </a:p>
          <a:p>
            <a:pPr marL="452438" indent="-452438">
              <a:tabLst>
                <a:tab pos="452438" algn="l"/>
              </a:tabLst>
            </a:pPr>
            <a:r>
              <a:rPr lang="nl-NL"/>
              <a:t>BBL kent verplichting tot het treffen van adequate maatregelen</a:t>
            </a:r>
          </a:p>
          <a:p>
            <a:pPr marL="452438" indent="-452438">
              <a:tabLst>
                <a:tab pos="452438" algn="l"/>
              </a:tabLst>
            </a:pPr>
            <a:r>
              <a:rPr lang="nl-NL"/>
              <a:t>Voldoen aan BBL is nodig om bouwvrijstelling te kunnen krijgen</a:t>
            </a:r>
          </a:p>
          <a:p>
            <a:pPr marL="0" indent="0">
              <a:buNone/>
            </a:pPr>
            <a:endParaRPr lang="nl-NL"/>
          </a:p>
        </p:txBody>
      </p:sp>
      <p:sp>
        <p:nvSpPr>
          <p:cNvPr id="4" name="Tijdelijke aanduiding voor dianummer 3">
            <a:extLst>
              <a:ext uri="{FF2B5EF4-FFF2-40B4-BE49-F238E27FC236}">
                <a16:creationId xmlns:a16="http://schemas.microsoft.com/office/drawing/2014/main" id="{3C22FA5D-4DBD-4D4D-ADE9-DB7BEB4BC0B6}"/>
              </a:ext>
            </a:extLst>
          </p:cNvPr>
          <p:cNvSpPr>
            <a:spLocks noGrp="1"/>
          </p:cNvSpPr>
          <p:nvPr>
            <p:ph type="sldNum" sz="quarter" idx="12"/>
          </p:nvPr>
        </p:nvSpPr>
        <p:spPr/>
        <p:txBody>
          <a:bodyPr/>
          <a:lstStyle/>
          <a:p>
            <a:fld id="{9AE2C671-F166-9349-A086-A18810B8827B}" type="slidenum">
              <a:rPr lang="nl-NL" smtClean="0"/>
              <a:pPr/>
              <a:t>9</a:t>
            </a:fld>
            <a:endParaRPr lang="nl-NL"/>
          </a:p>
        </p:txBody>
      </p:sp>
    </p:spTree>
    <p:extLst>
      <p:ext uri="{BB962C8B-B14F-4D97-AF65-F5344CB8AC3E}">
        <p14:creationId xmlns:p14="http://schemas.microsoft.com/office/powerpoint/2010/main" val="381465714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77f xmlns="c18799e6-abba-4c2c-a5d1-824d0f4d266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8D060321F152458AB797F29D07F092" ma:contentTypeVersion="8" ma:contentTypeDescription="Een nieuw document maken." ma:contentTypeScope="" ma:versionID="9051745db1c6980aa2a1b5580e2bbe99">
  <xsd:schema xmlns:xsd="http://www.w3.org/2001/XMLSchema" xmlns:xs="http://www.w3.org/2001/XMLSchema" xmlns:p="http://schemas.microsoft.com/office/2006/metadata/properties" xmlns:ns2="c18799e6-abba-4c2c-a5d1-824d0f4d266c" targetNamespace="http://schemas.microsoft.com/office/2006/metadata/properties" ma:root="true" ma:fieldsID="1c32d8a4eaa13b1483616f284c44c40b" ns2:_="">
    <xsd:import namespace="c18799e6-abba-4c2c-a5d1-824d0f4d26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77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8799e6-abba-4c2c-a5d1-824d0f4d26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77f" ma:index="15" nillable="true" ma:displayName="Test" ma:internalName="m77f">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85CA37-E70D-482F-9C8C-83E27FF0FB8E}">
  <ds:schemaRefs>
    <ds:schemaRef ds:uri="http://schemas.microsoft.com/sharepoint/v3/contenttype/forms"/>
  </ds:schemaRefs>
</ds:datastoreItem>
</file>

<file path=customXml/itemProps2.xml><?xml version="1.0" encoding="utf-8"?>
<ds:datastoreItem xmlns:ds="http://schemas.openxmlformats.org/officeDocument/2006/customXml" ds:itemID="{B2653F1F-4FEB-4AD7-A3CF-E4B158CF5780}">
  <ds:schemaRefs>
    <ds:schemaRef ds:uri="c18799e6-abba-4c2c-a5d1-824d0f4d26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EB10912-930E-4D7B-B251-2FCD02B2926B}">
  <ds:schemaRefs>
    <ds:schemaRef ds:uri="c18799e6-abba-4c2c-a5d1-824d0f4d26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1</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Kantoorthema</vt:lpstr>
      <vt:lpstr>Bijeenkomst Emissieloos inkopen: contracten</vt:lpstr>
      <vt:lpstr>Programma</vt:lpstr>
      <vt:lpstr>Planning transitiepad WDSM en Buyer Group</vt:lpstr>
      <vt:lpstr>Aandachtspunt: maatregelen beïnvloeden elkaar</vt:lpstr>
      <vt:lpstr>Koplopers</vt:lpstr>
      <vt:lpstr>Onderscheid Mobiele werktuigen en Bouwlogistiek</vt:lpstr>
      <vt:lpstr>Ingroeipad mobiele werktuigen</vt:lpstr>
      <vt:lpstr>Overwegingen aanpassing ingroeipad</vt:lpstr>
      <vt:lpstr>Overwegingen aanpassing ingroeipad</vt:lpstr>
      <vt:lpstr>Emissielimieten</vt:lpstr>
      <vt:lpstr>Ingroeipad Bouwmaterieel</vt:lpstr>
      <vt:lpstr>Drieluik 1: Voorschrijven </vt:lpstr>
      <vt:lpstr>Insteek werkbaar?</vt:lpstr>
      <vt:lpstr>Drieluik 2: Belonen in gunning</vt:lpstr>
      <vt:lpstr>Bijdrage VIEVE</vt:lpstr>
      <vt:lpstr>Drieluik 3: Gezamenlijk bepalen</vt:lpstr>
      <vt:lpstr>Drieluik 3: Gezamenlijk bepalen</vt:lpstr>
      <vt:lpstr>Drieluik 3: Gezamenlijk bepalen Binnen een RAW-bestek</vt:lpstr>
      <vt:lpstr>Drieluik 3: Gezamenlijk bepalen Binnen een RAW-raamovereenkomst</vt:lpstr>
      <vt:lpstr>Voorbeeld uitwerking wijzigingsclausule  NB voorbeeld Buyer Group Duurzame Wegverharding</vt:lpstr>
      <vt:lpstr>Vervolg voorbeeld uitwerking</vt:lpstr>
      <vt:lpstr>Afsluiting: Bredere actieprogramma Transitiepad / SEB</vt:lpstr>
      <vt:lpstr>Afsluiting: andere spelers binnen de organisatie</vt:lpstr>
      <vt:lpstr>Afsluiting: Smaakt samenwerken naar meer?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Ranil Hulsen</dc:creator>
  <cp:revision>1</cp:revision>
  <dcterms:created xsi:type="dcterms:W3CDTF">2020-11-18T09:21:41Z</dcterms:created>
  <dcterms:modified xsi:type="dcterms:W3CDTF">2022-03-03T11:58:42Z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0x010100378D060321F152458AB797F29D07F092</vt:lpwstr>
  </property>
</Properties>
</file>