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16"/>
  </p:notesMasterIdLst>
  <p:sldIdLst>
    <p:sldId id="256" r:id="rId5"/>
    <p:sldId id="356" r:id="rId6"/>
    <p:sldId id="355" r:id="rId7"/>
    <p:sldId id="354" r:id="rId8"/>
    <p:sldId id="352" r:id="rId9"/>
    <p:sldId id="358" r:id="rId10"/>
    <p:sldId id="324" r:id="rId11"/>
    <p:sldId id="342" r:id="rId12"/>
    <p:sldId id="360" r:id="rId13"/>
    <p:sldId id="353" r:id="rId14"/>
    <p:sldId id="315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B050"/>
    <a:srgbClr val="00823B"/>
    <a:srgbClr val="79FF79"/>
    <a:srgbClr val="00B0F0"/>
    <a:srgbClr val="FFC000"/>
    <a:srgbClr val="66CCFF"/>
    <a:srgbClr val="E32527"/>
    <a:srgbClr val="EF4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2E58E-944F-490D-BBF2-492F13DF2B39}" v="36" dt="2022-03-03T12:24:36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56" autoAdjust="0"/>
    <p:restoredTop sz="85380" autoAdjust="0"/>
  </p:normalViewPr>
  <p:slideViewPr>
    <p:cSldViewPr snapToGrid="0" snapToObjects="1">
      <p:cViewPr varScale="1">
        <p:scale>
          <a:sx n="37" d="100"/>
          <a:sy n="37" d="100"/>
        </p:scale>
        <p:origin x="894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eve Smulders" userId="cdaae3b1-c1b9-4a61-b9d7-78459afeaca1" providerId="ADAL" clId="{0D32E58E-944F-490D-BBF2-492F13DF2B39}"/>
    <pc:docChg chg="undo redo custSel addSld delSld modSld sldOrd">
      <pc:chgData name="Vieve Smulders" userId="cdaae3b1-c1b9-4a61-b9d7-78459afeaca1" providerId="ADAL" clId="{0D32E58E-944F-490D-BBF2-492F13DF2B39}" dt="2022-03-03T12:38:36.862" v="1697"/>
      <pc:docMkLst>
        <pc:docMk/>
      </pc:docMkLst>
      <pc:sldChg chg="modSp mod">
        <pc:chgData name="Vieve Smulders" userId="cdaae3b1-c1b9-4a61-b9d7-78459afeaca1" providerId="ADAL" clId="{0D32E58E-944F-490D-BBF2-492F13DF2B39}" dt="2022-03-03T12:03:32.700" v="1117" actId="20577"/>
        <pc:sldMkLst>
          <pc:docMk/>
          <pc:sldMk cId="1209476140" sldId="256"/>
        </pc:sldMkLst>
        <pc:spChg chg="mod">
          <ac:chgData name="Vieve Smulders" userId="cdaae3b1-c1b9-4a61-b9d7-78459afeaca1" providerId="ADAL" clId="{0D32E58E-944F-490D-BBF2-492F13DF2B39}" dt="2022-03-03T12:03:32.700" v="1117" actId="20577"/>
          <ac:spMkLst>
            <pc:docMk/>
            <pc:sldMk cId="1209476140" sldId="256"/>
            <ac:spMk id="8" creationId="{00000000-0000-0000-0000-000000000000}"/>
          </ac:spMkLst>
        </pc:spChg>
      </pc:sldChg>
      <pc:sldChg chg="addSp delSp modSp mod">
        <pc:chgData name="Vieve Smulders" userId="cdaae3b1-c1b9-4a61-b9d7-78459afeaca1" providerId="ADAL" clId="{0D32E58E-944F-490D-BBF2-492F13DF2B39}" dt="2022-03-03T12:07:11.959" v="1326" actId="1076"/>
        <pc:sldMkLst>
          <pc:docMk/>
          <pc:sldMk cId="3497179188" sldId="315"/>
        </pc:sldMkLst>
        <pc:spChg chg="add del">
          <ac:chgData name="Vieve Smulders" userId="cdaae3b1-c1b9-4a61-b9d7-78459afeaca1" providerId="ADAL" clId="{0D32E58E-944F-490D-BBF2-492F13DF2B39}" dt="2022-03-03T12:05:07.609" v="1259" actId="22"/>
          <ac:spMkLst>
            <pc:docMk/>
            <pc:sldMk cId="3497179188" sldId="315"/>
            <ac:spMk id="4" creationId="{43A682C2-DCA5-4E9B-B36D-EA9963C3F591}"/>
          </ac:spMkLst>
        </pc:spChg>
        <pc:spChg chg="mod">
          <ac:chgData name="Vieve Smulders" userId="cdaae3b1-c1b9-4a61-b9d7-78459afeaca1" providerId="ADAL" clId="{0D32E58E-944F-490D-BBF2-492F13DF2B39}" dt="2022-03-03T12:04:56.978" v="1253" actId="122"/>
          <ac:spMkLst>
            <pc:docMk/>
            <pc:sldMk cId="3497179188" sldId="315"/>
            <ac:spMk id="6" creationId="{2B470E54-5676-41A8-A29F-FA152EC1AFFA}"/>
          </ac:spMkLst>
        </pc:spChg>
        <pc:spChg chg="add mod">
          <ac:chgData name="Vieve Smulders" userId="cdaae3b1-c1b9-4a61-b9d7-78459afeaca1" providerId="ADAL" clId="{0D32E58E-944F-490D-BBF2-492F13DF2B39}" dt="2022-03-03T12:07:11.959" v="1326" actId="1076"/>
          <ac:spMkLst>
            <pc:docMk/>
            <pc:sldMk cId="3497179188" sldId="315"/>
            <ac:spMk id="7" creationId="{A7FDB413-016F-468B-AB9D-B2E0903B30ED}"/>
          </ac:spMkLst>
        </pc:spChg>
      </pc:sldChg>
      <pc:sldChg chg="addSp delSp modSp mod delAnim">
        <pc:chgData name="Vieve Smulders" userId="cdaae3b1-c1b9-4a61-b9d7-78459afeaca1" providerId="ADAL" clId="{0D32E58E-944F-490D-BBF2-492F13DF2B39}" dt="2022-03-03T12:24:11.420" v="1651"/>
        <pc:sldMkLst>
          <pc:docMk/>
          <pc:sldMk cId="1854777849" sldId="342"/>
        </pc:sldMkLst>
        <pc:graphicFrameChg chg="add del mod modGraphic">
          <ac:chgData name="Vieve Smulders" userId="cdaae3b1-c1b9-4a61-b9d7-78459afeaca1" providerId="ADAL" clId="{0D32E58E-944F-490D-BBF2-492F13DF2B39}" dt="2022-03-03T12:24:11.420" v="1651"/>
          <ac:graphicFrameMkLst>
            <pc:docMk/>
            <pc:sldMk cId="1854777849" sldId="342"/>
            <ac:graphicFrameMk id="4" creationId="{8FE1A0B2-B4F0-427C-86AD-E92D24AA52A5}"/>
          </ac:graphicFrameMkLst>
        </pc:graphicFrameChg>
        <pc:picChg chg="del">
          <ac:chgData name="Vieve Smulders" userId="cdaae3b1-c1b9-4a61-b9d7-78459afeaca1" providerId="ADAL" clId="{0D32E58E-944F-490D-BBF2-492F13DF2B39}" dt="2022-03-03T12:17:46.962" v="1433" actId="478"/>
          <ac:picMkLst>
            <pc:docMk/>
            <pc:sldMk cId="1854777849" sldId="342"/>
            <ac:picMk id="7" creationId="{09D64D30-1910-4E00-8EEF-3D9C7A00C641}"/>
          </ac:picMkLst>
        </pc:picChg>
        <pc:picChg chg="del">
          <ac:chgData name="Vieve Smulders" userId="cdaae3b1-c1b9-4a61-b9d7-78459afeaca1" providerId="ADAL" clId="{0D32E58E-944F-490D-BBF2-492F13DF2B39}" dt="2022-03-03T12:17:46.962" v="1433" actId="478"/>
          <ac:picMkLst>
            <pc:docMk/>
            <pc:sldMk cId="1854777849" sldId="342"/>
            <ac:picMk id="8" creationId="{B6C20DF7-CC5C-4855-AD2F-967C3AFC8302}"/>
          </ac:picMkLst>
        </pc:picChg>
        <pc:picChg chg="del">
          <ac:chgData name="Vieve Smulders" userId="cdaae3b1-c1b9-4a61-b9d7-78459afeaca1" providerId="ADAL" clId="{0D32E58E-944F-490D-BBF2-492F13DF2B39}" dt="2022-03-03T12:17:46.962" v="1433" actId="478"/>
          <ac:picMkLst>
            <pc:docMk/>
            <pc:sldMk cId="1854777849" sldId="342"/>
            <ac:picMk id="9" creationId="{1A5EEB3D-4FD0-4430-81A6-D7DC41ED5A61}"/>
          </ac:picMkLst>
        </pc:picChg>
        <pc:picChg chg="del">
          <ac:chgData name="Vieve Smulders" userId="cdaae3b1-c1b9-4a61-b9d7-78459afeaca1" providerId="ADAL" clId="{0D32E58E-944F-490D-BBF2-492F13DF2B39}" dt="2022-03-03T12:17:46.962" v="1433" actId="478"/>
          <ac:picMkLst>
            <pc:docMk/>
            <pc:sldMk cId="1854777849" sldId="342"/>
            <ac:picMk id="11" creationId="{A0E3B965-4CCA-4744-9282-1AF761E33055}"/>
          </ac:picMkLst>
        </pc:picChg>
        <pc:picChg chg="del">
          <ac:chgData name="Vieve Smulders" userId="cdaae3b1-c1b9-4a61-b9d7-78459afeaca1" providerId="ADAL" clId="{0D32E58E-944F-490D-BBF2-492F13DF2B39}" dt="2022-03-03T12:17:46.962" v="1433" actId="478"/>
          <ac:picMkLst>
            <pc:docMk/>
            <pc:sldMk cId="1854777849" sldId="342"/>
            <ac:picMk id="16" creationId="{50DDDBF3-E78F-4F23-8630-C267B4C928FE}"/>
          </ac:picMkLst>
        </pc:picChg>
        <pc:picChg chg="del">
          <ac:chgData name="Vieve Smulders" userId="cdaae3b1-c1b9-4a61-b9d7-78459afeaca1" providerId="ADAL" clId="{0D32E58E-944F-490D-BBF2-492F13DF2B39}" dt="2022-03-03T12:17:46.962" v="1433" actId="478"/>
          <ac:picMkLst>
            <pc:docMk/>
            <pc:sldMk cId="1854777849" sldId="342"/>
            <ac:picMk id="18" creationId="{74B8FF57-0883-47E7-A373-5374D15EFB15}"/>
          </ac:picMkLst>
        </pc:picChg>
        <pc:picChg chg="del">
          <ac:chgData name="Vieve Smulders" userId="cdaae3b1-c1b9-4a61-b9d7-78459afeaca1" providerId="ADAL" clId="{0D32E58E-944F-490D-BBF2-492F13DF2B39}" dt="2022-03-03T12:17:46.962" v="1433" actId="478"/>
          <ac:picMkLst>
            <pc:docMk/>
            <pc:sldMk cId="1854777849" sldId="342"/>
            <ac:picMk id="20" creationId="{F33068A3-6783-4BE1-8149-0A712CA7E622}"/>
          </ac:picMkLst>
        </pc:picChg>
        <pc:picChg chg="del">
          <ac:chgData name="Vieve Smulders" userId="cdaae3b1-c1b9-4a61-b9d7-78459afeaca1" providerId="ADAL" clId="{0D32E58E-944F-490D-BBF2-492F13DF2B39}" dt="2022-03-03T12:17:46.962" v="1433" actId="478"/>
          <ac:picMkLst>
            <pc:docMk/>
            <pc:sldMk cId="1854777849" sldId="342"/>
            <ac:picMk id="22" creationId="{67AA38C0-D214-4C59-8963-73B8CDFD7BE7}"/>
          </ac:picMkLst>
        </pc:picChg>
        <pc:picChg chg="del">
          <ac:chgData name="Vieve Smulders" userId="cdaae3b1-c1b9-4a61-b9d7-78459afeaca1" providerId="ADAL" clId="{0D32E58E-944F-490D-BBF2-492F13DF2B39}" dt="2022-03-03T12:17:46.962" v="1433" actId="478"/>
          <ac:picMkLst>
            <pc:docMk/>
            <pc:sldMk cId="1854777849" sldId="342"/>
            <ac:picMk id="24" creationId="{79BEA096-776B-43EA-B78B-F95C49149FFA}"/>
          </ac:picMkLst>
        </pc:picChg>
        <pc:picChg chg="del">
          <ac:chgData name="Vieve Smulders" userId="cdaae3b1-c1b9-4a61-b9d7-78459afeaca1" providerId="ADAL" clId="{0D32E58E-944F-490D-BBF2-492F13DF2B39}" dt="2022-03-03T12:17:46.962" v="1433" actId="478"/>
          <ac:picMkLst>
            <pc:docMk/>
            <pc:sldMk cId="1854777849" sldId="342"/>
            <ac:picMk id="28" creationId="{603B5019-3BD1-4C26-B303-2F430B9D2988}"/>
          </ac:picMkLst>
        </pc:picChg>
        <pc:picChg chg="del">
          <ac:chgData name="Vieve Smulders" userId="cdaae3b1-c1b9-4a61-b9d7-78459afeaca1" providerId="ADAL" clId="{0D32E58E-944F-490D-BBF2-492F13DF2B39}" dt="2022-03-03T12:17:48.611" v="1434" actId="478"/>
          <ac:picMkLst>
            <pc:docMk/>
            <pc:sldMk cId="1854777849" sldId="342"/>
            <ac:picMk id="30" creationId="{0F47EA38-D0C5-49D0-AF84-45C9494DD2DC}"/>
          </ac:picMkLst>
        </pc:picChg>
        <pc:picChg chg="del mod">
          <ac:chgData name="Vieve Smulders" userId="cdaae3b1-c1b9-4a61-b9d7-78459afeaca1" providerId="ADAL" clId="{0D32E58E-944F-490D-BBF2-492F13DF2B39}" dt="2022-03-03T12:17:46.962" v="1433" actId="478"/>
          <ac:picMkLst>
            <pc:docMk/>
            <pc:sldMk cId="1854777849" sldId="342"/>
            <ac:picMk id="32" creationId="{FF40235E-BA28-4181-87EA-CD764903C065}"/>
          </ac:picMkLst>
        </pc:picChg>
      </pc:sldChg>
      <pc:sldChg chg="addSp delSp modSp mod">
        <pc:chgData name="Vieve Smulders" userId="cdaae3b1-c1b9-4a61-b9d7-78459afeaca1" providerId="ADAL" clId="{0D32E58E-944F-490D-BBF2-492F13DF2B39}" dt="2022-03-03T12:38:36.862" v="1697"/>
        <pc:sldMkLst>
          <pc:docMk/>
          <pc:sldMk cId="2210164280" sldId="355"/>
        </pc:sldMkLst>
        <pc:spChg chg="mod">
          <ac:chgData name="Vieve Smulders" userId="cdaae3b1-c1b9-4a61-b9d7-78459afeaca1" providerId="ADAL" clId="{0D32E58E-944F-490D-BBF2-492F13DF2B39}" dt="2022-03-03T08:34:12.025" v="903" actId="13926"/>
          <ac:spMkLst>
            <pc:docMk/>
            <pc:sldMk cId="2210164280" sldId="355"/>
            <ac:spMk id="5" creationId="{DC189400-8C1E-480D-B9C8-8765805FE9C0}"/>
          </ac:spMkLst>
        </pc:spChg>
        <pc:spChg chg="add mod">
          <ac:chgData name="Vieve Smulders" userId="cdaae3b1-c1b9-4a61-b9d7-78459afeaca1" providerId="ADAL" clId="{0D32E58E-944F-490D-BBF2-492F13DF2B39}" dt="2022-03-03T12:38:36.862" v="1697"/>
          <ac:spMkLst>
            <pc:docMk/>
            <pc:sldMk cId="2210164280" sldId="355"/>
            <ac:spMk id="6" creationId="{28C14821-DDFF-450E-B97E-979E46F883B0}"/>
          </ac:spMkLst>
        </pc:spChg>
        <pc:graphicFrameChg chg="add del mod">
          <ac:chgData name="Vieve Smulders" userId="cdaae3b1-c1b9-4a61-b9d7-78459afeaca1" providerId="ADAL" clId="{0D32E58E-944F-490D-BBF2-492F13DF2B39}" dt="2022-03-03T08:33:32.727" v="901"/>
          <ac:graphicFrameMkLst>
            <pc:docMk/>
            <pc:sldMk cId="2210164280" sldId="355"/>
            <ac:graphicFrameMk id="2" creationId="{E8BC972A-8854-4D20-915E-51599B2A2EE6}"/>
          </ac:graphicFrameMkLst>
        </pc:graphicFrameChg>
        <pc:graphicFrameChg chg="del">
          <ac:chgData name="Vieve Smulders" userId="cdaae3b1-c1b9-4a61-b9d7-78459afeaca1" providerId="ADAL" clId="{0D32E58E-944F-490D-BBF2-492F13DF2B39}" dt="2022-03-03T08:33:29.813" v="899" actId="478"/>
          <ac:graphicFrameMkLst>
            <pc:docMk/>
            <pc:sldMk cId="2210164280" sldId="355"/>
            <ac:graphicFrameMk id="3" creationId="{E8D3AED3-F616-4F84-9033-79C486DD6F23}"/>
          </ac:graphicFrameMkLst>
        </pc:graphicFrameChg>
        <pc:graphicFrameChg chg="add mod modGraphic">
          <ac:chgData name="Vieve Smulders" userId="cdaae3b1-c1b9-4a61-b9d7-78459afeaca1" providerId="ADAL" clId="{0D32E58E-944F-490D-BBF2-492F13DF2B39}" dt="2022-03-03T12:01:03.822" v="912" actId="798"/>
          <ac:graphicFrameMkLst>
            <pc:docMk/>
            <pc:sldMk cId="2210164280" sldId="355"/>
            <ac:graphicFrameMk id="4" creationId="{38644D25-3083-4FD1-918D-9C5135D0196B}"/>
          </ac:graphicFrameMkLst>
        </pc:graphicFrameChg>
      </pc:sldChg>
      <pc:sldChg chg="modSp mod">
        <pc:chgData name="Vieve Smulders" userId="cdaae3b1-c1b9-4a61-b9d7-78459afeaca1" providerId="ADAL" clId="{0D32E58E-944F-490D-BBF2-492F13DF2B39}" dt="2022-03-03T08:11:49.924" v="87" actId="20577"/>
        <pc:sldMkLst>
          <pc:docMk/>
          <pc:sldMk cId="1185877797" sldId="356"/>
        </pc:sldMkLst>
        <pc:spChg chg="mod">
          <ac:chgData name="Vieve Smulders" userId="cdaae3b1-c1b9-4a61-b9d7-78459afeaca1" providerId="ADAL" clId="{0D32E58E-944F-490D-BBF2-492F13DF2B39}" dt="2022-03-03T08:11:49.924" v="87" actId="20577"/>
          <ac:spMkLst>
            <pc:docMk/>
            <pc:sldMk cId="1185877797" sldId="356"/>
            <ac:spMk id="6" creationId="{0858AFB1-1805-4F44-A06A-6D8773C6751E}"/>
          </ac:spMkLst>
        </pc:spChg>
      </pc:sldChg>
      <pc:sldChg chg="addSp delSp modSp del mod ord">
        <pc:chgData name="Vieve Smulders" userId="cdaae3b1-c1b9-4a61-b9d7-78459afeaca1" providerId="ADAL" clId="{0D32E58E-944F-490D-BBF2-492F13DF2B39}" dt="2022-03-03T12:20:02.438" v="1498" actId="47"/>
        <pc:sldMkLst>
          <pc:docMk/>
          <pc:sldMk cId="863728894" sldId="357"/>
        </pc:sldMkLst>
        <pc:spChg chg="mod">
          <ac:chgData name="Vieve Smulders" userId="cdaae3b1-c1b9-4a61-b9d7-78459afeaca1" providerId="ADAL" clId="{0D32E58E-944F-490D-BBF2-492F13DF2B39}" dt="2022-03-03T08:13:15.804" v="140" actId="20577"/>
          <ac:spMkLst>
            <pc:docMk/>
            <pc:sldMk cId="863728894" sldId="357"/>
            <ac:spMk id="5" creationId="{DC189400-8C1E-480D-B9C8-8765805FE9C0}"/>
          </ac:spMkLst>
        </pc:spChg>
        <pc:spChg chg="add del mod">
          <ac:chgData name="Vieve Smulders" userId="cdaae3b1-c1b9-4a61-b9d7-78459afeaca1" providerId="ADAL" clId="{0D32E58E-944F-490D-BBF2-492F13DF2B39}" dt="2022-03-03T12:15:54.939" v="1333" actId="21"/>
          <ac:spMkLst>
            <pc:docMk/>
            <pc:sldMk cId="863728894" sldId="357"/>
            <ac:spMk id="6" creationId="{0858AFB1-1805-4F44-A06A-6D8773C6751E}"/>
          </ac:spMkLst>
        </pc:spChg>
      </pc:sldChg>
      <pc:sldChg chg="modSp mod ord">
        <pc:chgData name="Vieve Smulders" userId="cdaae3b1-c1b9-4a61-b9d7-78459afeaca1" providerId="ADAL" clId="{0D32E58E-944F-490D-BBF2-492F13DF2B39}" dt="2022-03-03T08:17:56.758" v="896" actId="20577"/>
        <pc:sldMkLst>
          <pc:docMk/>
          <pc:sldMk cId="3402166733" sldId="358"/>
        </pc:sldMkLst>
        <pc:spChg chg="mod">
          <ac:chgData name="Vieve Smulders" userId="cdaae3b1-c1b9-4a61-b9d7-78459afeaca1" providerId="ADAL" clId="{0D32E58E-944F-490D-BBF2-492F13DF2B39}" dt="2022-03-03T08:17:56.758" v="896" actId="20577"/>
          <ac:spMkLst>
            <pc:docMk/>
            <pc:sldMk cId="3402166733" sldId="358"/>
            <ac:spMk id="6" creationId="{0858AFB1-1805-4F44-A06A-6D8773C6751E}"/>
          </ac:spMkLst>
        </pc:spChg>
      </pc:sldChg>
      <pc:sldChg chg="delSp modSp add del mod delAnim">
        <pc:chgData name="Vieve Smulders" userId="cdaae3b1-c1b9-4a61-b9d7-78459afeaca1" providerId="ADAL" clId="{0D32E58E-944F-490D-BBF2-492F13DF2B39}" dt="2022-03-03T12:19:13.332" v="1479" actId="47"/>
        <pc:sldMkLst>
          <pc:docMk/>
          <pc:sldMk cId="3105929376" sldId="359"/>
        </pc:sldMkLst>
        <pc:spChg chg="mod">
          <ac:chgData name="Vieve Smulders" userId="cdaae3b1-c1b9-4a61-b9d7-78459afeaca1" providerId="ADAL" clId="{0D32E58E-944F-490D-BBF2-492F13DF2B39}" dt="2022-03-03T12:16:48.682" v="1416" actId="1076"/>
          <ac:spMkLst>
            <pc:docMk/>
            <pc:sldMk cId="3105929376" sldId="359"/>
            <ac:spMk id="2" creationId="{BEE43BA1-592A-4138-9754-460A21F1BF61}"/>
          </ac:spMkLst>
        </pc:spChg>
        <pc:graphicFrameChg chg="mod modGraphic">
          <ac:chgData name="Vieve Smulders" userId="cdaae3b1-c1b9-4a61-b9d7-78459afeaca1" providerId="ADAL" clId="{0D32E58E-944F-490D-BBF2-492F13DF2B39}" dt="2022-03-03T12:17:22.694" v="1428" actId="403"/>
          <ac:graphicFrameMkLst>
            <pc:docMk/>
            <pc:sldMk cId="3105929376" sldId="359"/>
            <ac:graphicFrameMk id="4" creationId="{8FE1A0B2-B4F0-427C-86AD-E92D24AA52A5}"/>
          </ac:graphicFrameMkLst>
        </pc:graphicFrameChg>
        <pc:picChg chg="del">
          <ac:chgData name="Vieve Smulders" userId="cdaae3b1-c1b9-4a61-b9d7-78459afeaca1" providerId="ADAL" clId="{0D32E58E-944F-490D-BBF2-492F13DF2B39}" dt="2022-03-03T12:16:51.535" v="1417" actId="478"/>
          <ac:picMkLst>
            <pc:docMk/>
            <pc:sldMk cId="3105929376" sldId="359"/>
            <ac:picMk id="7" creationId="{09D64D30-1910-4E00-8EEF-3D9C7A00C641}"/>
          </ac:picMkLst>
        </pc:picChg>
        <pc:picChg chg="del">
          <ac:chgData name="Vieve Smulders" userId="cdaae3b1-c1b9-4a61-b9d7-78459afeaca1" providerId="ADAL" clId="{0D32E58E-944F-490D-BBF2-492F13DF2B39}" dt="2022-03-03T12:16:51.535" v="1417" actId="478"/>
          <ac:picMkLst>
            <pc:docMk/>
            <pc:sldMk cId="3105929376" sldId="359"/>
            <ac:picMk id="8" creationId="{B6C20DF7-CC5C-4855-AD2F-967C3AFC8302}"/>
          </ac:picMkLst>
        </pc:picChg>
        <pc:picChg chg="del">
          <ac:chgData name="Vieve Smulders" userId="cdaae3b1-c1b9-4a61-b9d7-78459afeaca1" providerId="ADAL" clId="{0D32E58E-944F-490D-BBF2-492F13DF2B39}" dt="2022-03-03T12:16:51.535" v="1417" actId="478"/>
          <ac:picMkLst>
            <pc:docMk/>
            <pc:sldMk cId="3105929376" sldId="359"/>
            <ac:picMk id="9" creationId="{1A5EEB3D-4FD0-4430-81A6-D7DC41ED5A61}"/>
          </ac:picMkLst>
        </pc:picChg>
        <pc:picChg chg="del">
          <ac:chgData name="Vieve Smulders" userId="cdaae3b1-c1b9-4a61-b9d7-78459afeaca1" providerId="ADAL" clId="{0D32E58E-944F-490D-BBF2-492F13DF2B39}" dt="2022-03-03T12:16:51.535" v="1417" actId="478"/>
          <ac:picMkLst>
            <pc:docMk/>
            <pc:sldMk cId="3105929376" sldId="359"/>
            <ac:picMk id="11" creationId="{A0E3B965-4CCA-4744-9282-1AF761E33055}"/>
          </ac:picMkLst>
        </pc:picChg>
        <pc:picChg chg="del">
          <ac:chgData name="Vieve Smulders" userId="cdaae3b1-c1b9-4a61-b9d7-78459afeaca1" providerId="ADAL" clId="{0D32E58E-944F-490D-BBF2-492F13DF2B39}" dt="2022-03-03T12:16:51.535" v="1417" actId="478"/>
          <ac:picMkLst>
            <pc:docMk/>
            <pc:sldMk cId="3105929376" sldId="359"/>
            <ac:picMk id="16" creationId="{50DDDBF3-E78F-4F23-8630-C267B4C928FE}"/>
          </ac:picMkLst>
        </pc:picChg>
        <pc:picChg chg="del">
          <ac:chgData name="Vieve Smulders" userId="cdaae3b1-c1b9-4a61-b9d7-78459afeaca1" providerId="ADAL" clId="{0D32E58E-944F-490D-BBF2-492F13DF2B39}" dt="2022-03-03T12:16:51.535" v="1417" actId="478"/>
          <ac:picMkLst>
            <pc:docMk/>
            <pc:sldMk cId="3105929376" sldId="359"/>
            <ac:picMk id="18" creationId="{74B8FF57-0883-47E7-A373-5374D15EFB15}"/>
          </ac:picMkLst>
        </pc:picChg>
        <pc:picChg chg="del">
          <ac:chgData name="Vieve Smulders" userId="cdaae3b1-c1b9-4a61-b9d7-78459afeaca1" providerId="ADAL" clId="{0D32E58E-944F-490D-BBF2-492F13DF2B39}" dt="2022-03-03T12:16:51.535" v="1417" actId="478"/>
          <ac:picMkLst>
            <pc:docMk/>
            <pc:sldMk cId="3105929376" sldId="359"/>
            <ac:picMk id="20" creationId="{F33068A3-6783-4BE1-8149-0A712CA7E622}"/>
          </ac:picMkLst>
        </pc:picChg>
        <pc:picChg chg="del">
          <ac:chgData name="Vieve Smulders" userId="cdaae3b1-c1b9-4a61-b9d7-78459afeaca1" providerId="ADAL" clId="{0D32E58E-944F-490D-BBF2-492F13DF2B39}" dt="2022-03-03T12:16:51.535" v="1417" actId="478"/>
          <ac:picMkLst>
            <pc:docMk/>
            <pc:sldMk cId="3105929376" sldId="359"/>
            <ac:picMk id="22" creationId="{67AA38C0-D214-4C59-8963-73B8CDFD7BE7}"/>
          </ac:picMkLst>
        </pc:picChg>
        <pc:picChg chg="del">
          <ac:chgData name="Vieve Smulders" userId="cdaae3b1-c1b9-4a61-b9d7-78459afeaca1" providerId="ADAL" clId="{0D32E58E-944F-490D-BBF2-492F13DF2B39}" dt="2022-03-03T12:16:51.535" v="1417" actId="478"/>
          <ac:picMkLst>
            <pc:docMk/>
            <pc:sldMk cId="3105929376" sldId="359"/>
            <ac:picMk id="24" creationId="{79BEA096-776B-43EA-B78B-F95C49149FFA}"/>
          </ac:picMkLst>
        </pc:picChg>
        <pc:picChg chg="del">
          <ac:chgData name="Vieve Smulders" userId="cdaae3b1-c1b9-4a61-b9d7-78459afeaca1" providerId="ADAL" clId="{0D32E58E-944F-490D-BBF2-492F13DF2B39}" dt="2022-03-03T12:16:51.535" v="1417" actId="478"/>
          <ac:picMkLst>
            <pc:docMk/>
            <pc:sldMk cId="3105929376" sldId="359"/>
            <ac:picMk id="28" creationId="{603B5019-3BD1-4C26-B303-2F430B9D2988}"/>
          </ac:picMkLst>
        </pc:picChg>
        <pc:picChg chg="del">
          <ac:chgData name="Vieve Smulders" userId="cdaae3b1-c1b9-4a61-b9d7-78459afeaca1" providerId="ADAL" clId="{0D32E58E-944F-490D-BBF2-492F13DF2B39}" dt="2022-03-03T12:16:51.535" v="1417" actId="478"/>
          <ac:picMkLst>
            <pc:docMk/>
            <pc:sldMk cId="3105929376" sldId="359"/>
            <ac:picMk id="30" creationId="{0F47EA38-D0C5-49D0-AF84-45C9494DD2DC}"/>
          </ac:picMkLst>
        </pc:picChg>
        <pc:picChg chg="del">
          <ac:chgData name="Vieve Smulders" userId="cdaae3b1-c1b9-4a61-b9d7-78459afeaca1" providerId="ADAL" clId="{0D32E58E-944F-490D-BBF2-492F13DF2B39}" dt="2022-03-03T12:16:51.535" v="1417" actId="478"/>
          <ac:picMkLst>
            <pc:docMk/>
            <pc:sldMk cId="3105929376" sldId="359"/>
            <ac:picMk id="32" creationId="{FF40235E-BA28-4181-87EA-CD764903C065}"/>
          </ac:picMkLst>
        </pc:picChg>
      </pc:sldChg>
      <pc:sldChg chg="addSp delSp modSp add mod modAnim">
        <pc:chgData name="Vieve Smulders" userId="cdaae3b1-c1b9-4a61-b9d7-78459afeaca1" providerId="ADAL" clId="{0D32E58E-944F-490D-BBF2-492F13DF2B39}" dt="2022-03-03T12:24:36.143" v="1657"/>
        <pc:sldMkLst>
          <pc:docMk/>
          <pc:sldMk cId="2487076725" sldId="360"/>
        </pc:sldMkLst>
        <pc:spChg chg="mod">
          <ac:chgData name="Vieve Smulders" userId="cdaae3b1-c1b9-4a61-b9d7-78459afeaca1" providerId="ADAL" clId="{0D32E58E-944F-490D-BBF2-492F13DF2B39}" dt="2022-03-03T12:18:17.679" v="1461" actId="20577"/>
          <ac:spMkLst>
            <pc:docMk/>
            <pc:sldMk cId="2487076725" sldId="360"/>
            <ac:spMk id="2" creationId="{BEE43BA1-592A-4138-9754-460A21F1BF61}"/>
          </ac:spMkLst>
        </pc:spChg>
        <pc:graphicFrameChg chg="add del mod modGraphic">
          <ac:chgData name="Vieve Smulders" userId="cdaae3b1-c1b9-4a61-b9d7-78459afeaca1" providerId="ADAL" clId="{0D32E58E-944F-490D-BBF2-492F13DF2B39}" dt="2022-03-03T12:24:20.239" v="1655"/>
          <ac:graphicFrameMkLst>
            <pc:docMk/>
            <pc:sldMk cId="2487076725" sldId="360"/>
            <ac:graphicFrameMk id="4" creationId="{8FE1A0B2-B4F0-427C-86AD-E92D24AA52A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6938F-E195-4BED-8B67-38B962E8687C}" type="datetimeFigureOut">
              <a:rPr lang="nl-NL" smtClean="0"/>
              <a:t>3-3-2022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6A876-2ABA-4E65-A53C-575500C5D6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88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Grootste impact voor ons en leverancier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957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68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6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90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049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dirty="0"/>
              <a:t>Gaat om stimulering richting gemiddeld schoonste leverancier.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HVO 100 = 100% biodiesel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006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dirty="0"/>
              <a:t>Gaat om stimulering richting gemiddeld schoonste leverancier.</a:t>
            </a:r>
          </a:p>
          <a:p>
            <a:pPr lvl="0"/>
            <a:r>
              <a:rPr lang="nl-NL" dirty="0"/>
              <a:t>Gekozen voor deze methode want GE heeft geen zicht op inzet materieel dus alles wordt evenveel meegewogen.</a:t>
            </a:r>
          </a:p>
          <a:p>
            <a:pPr lvl="0"/>
            <a:r>
              <a:rPr lang="nl-NL" dirty="0"/>
              <a:t>Hierdoor kan de methode voor de GE universeel (op alle contracten) worden toegepast en creëert deze voor de ON meer reikwijdte. </a:t>
            </a:r>
          </a:p>
          <a:p>
            <a:pPr lvl="0"/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639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674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Volledige elektrisch gereedschap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540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339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6A876-2ABA-4E65-A53C-575500C5D65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14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931178" y="1021695"/>
            <a:ext cx="10234569" cy="428853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1000"/>
              </a:lnSpc>
              <a:defRPr sz="8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931178" y="6195504"/>
            <a:ext cx="7558481" cy="4821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79" y="6182686"/>
            <a:ext cx="1221211" cy="3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8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931178" y="1021695"/>
            <a:ext cx="10234569" cy="428853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11000"/>
              </a:lnSpc>
              <a:defRPr sz="8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931178" y="6195504"/>
            <a:ext cx="7558481" cy="4821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0078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989902" y="662730"/>
            <a:ext cx="8279933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5145" y="1122363"/>
            <a:ext cx="7395026" cy="3776808"/>
          </a:xfrm>
          <a:prstGeom prst="rect">
            <a:avLst/>
          </a:prstGeom>
        </p:spPr>
        <p:txBody>
          <a:bodyPr anchor="t"/>
          <a:lstStyle>
            <a:lvl1pPr algn="l">
              <a:defRPr sz="6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15145" y="5415328"/>
            <a:ext cx="4985655" cy="4821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55" y="5295225"/>
            <a:ext cx="1663616" cy="49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2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625185"/>
            <a:ext cx="10515600" cy="977112"/>
          </a:xfrm>
          <a:prstGeom prst="rect">
            <a:avLst/>
          </a:prstGeom>
        </p:spPr>
        <p:txBody>
          <a:bodyPr/>
          <a:lstStyle>
            <a:lvl1pPr>
              <a:defRPr sz="5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Titel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227482"/>
            <a:ext cx="9916486" cy="36532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600"/>
              </a:lnSpc>
              <a:buNone/>
              <a:defRPr sz="3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Ruimte voor tekst of quote zonder </a:t>
            </a:r>
            <a:r>
              <a:rPr lang="nl-NL" dirty="0" err="1"/>
              <a:t>bulletpoints</a:t>
            </a:r>
            <a:r>
              <a:rPr lang="nl-NL" dirty="0"/>
              <a:t>. Simpel en krachtig, dat werkt beter. Ruimte voor tekst of quote zonder </a:t>
            </a:r>
            <a:r>
              <a:rPr lang="nl-NL" dirty="0" err="1"/>
              <a:t>bulletpoints</a:t>
            </a:r>
            <a:r>
              <a:rPr lang="nl-NL" dirty="0"/>
              <a:t>. Simpel en krachtig, dat werkt beter.</a:t>
            </a:r>
          </a:p>
        </p:txBody>
      </p:sp>
    </p:spTree>
    <p:extLst>
      <p:ext uri="{BB962C8B-B14F-4D97-AF65-F5344CB8AC3E}">
        <p14:creationId xmlns:p14="http://schemas.microsoft.com/office/powerpoint/2010/main" val="330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625185"/>
            <a:ext cx="10515600" cy="977112"/>
          </a:xfrm>
          <a:prstGeom prst="rect">
            <a:avLst/>
          </a:prstGeom>
        </p:spPr>
        <p:txBody>
          <a:bodyPr/>
          <a:lstStyle>
            <a:lvl1pPr>
              <a:defRPr sz="5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Titel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227482"/>
            <a:ext cx="9916486" cy="365320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ts val="3800"/>
              </a:lnSpc>
              <a:buFont typeface="Arial" charset="0"/>
              <a:buChar char="•"/>
              <a:defRPr sz="29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Bulletpoint</a:t>
            </a:r>
            <a:r>
              <a:rPr lang="nl-NL" dirty="0"/>
              <a:t> 1</a:t>
            </a:r>
          </a:p>
          <a:p>
            <a:pPr lvl="0"/>
            <a:r>
              <a:rPr lang="nl-NL" dirty="0"/>
              <a:t>Er is ook een tweede </a:t>
            </a:r>
            <a:r>
              <a:rPr lang="nl-NL" dirty="0" err="1"/>
              <a:t>bulletpoint</a:t>
            </a:r>
            <a:endParaRPr lang="nl-NL" dirty="0"/>
          </a:p>
          <a:p>
            <a:pPr lvl="0"/>
            <a:r>
              <a:rPr lang="nl-NL" dirty="0"/>
              <a:t>En zelfs een derde</a:t>
            </a:r>
          </a:p>
          <a:p>
            <a:pPr lvl="0"/>
            <a:r>
              <a:rPr lang="nl-NL" dirty="0"/>
              <a:t>Mocht het nodig zijn, een vierde is er ook</a:t>
            </a:r>
          </a:p>
          <a:p>
            <a:pPr lvl="0"/>
            <a:r>
              <a:rPr lang="nl-NL" dirty="0"/>
              <a:t>Nummer 5 is de laatste</a:t>
            </a:r>
          </a:p>
        </p:txBody>
      </p:sp>
    </p:spTree>
    <p:extLst>
      <p:ext uri="{BB962C8B-B14F-4D97-AF65-F5344CB8AC3E}">
        <p14:creationId xmlns:p14="http://schemas.microsoft.com/office/powerpoint/2010/main" val="11206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15068" y="501707"/>
            <a:ext cx="10075178" cy="528669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6500"/>
              </a:lnSpc>
              <a:defRPr sz="5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Ruimte voor tekst of quote in een presentatie, die in maximaal vier regels de inhoud versterkt en verheldert.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15068" y="501707"/>
            <a:ext cx="10075178" cy="528669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6500"/>
              </a:lnSpc>
              <a:defRPr sz="5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Ruimte voor tekst of quote in een presentatie, die in maximaal vier regels de inhoud versterkt en verheldert.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79" y="6182686"/>
            <a:ext cx="1221211" cy="3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625185"/>
            <a:ext cx="10515600" cy="977112"/>
          </a:xfrm>
          <a:prstGeom prst="rect">
            <a:avLst/>
          </a:prstGeom>
        </p:spPr>
        <p:txBody>
          <a:bodyPr/>
          <a:lstStyle>
            <a:lvl1pPr>
              <a:defRPr sz="5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Titel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50371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90" y="6182685"/>
            <a:ext cx="1221210" cy="3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.smulders@eindhoven.n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74BED41C-7809-43C1-BA19-32EACDEB6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0758" cy="68580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989903" y="662730"/>
            <a:ext cx="9539014" cy="5043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287129" y="896112"/>
            <a:ext cx="9309080" cy="302666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sz="4800" dirty="0">
                <a:latin typeface="Arial" panose="020B0604020202020204" pitchFamily="34" charset="0"/>
                <a:cs typeface="Arial" panose="020B0604020202020204" pitchFamily="34" charset="0"/>
              </a:rPr>
              <a:t>Maatschappelijk Verantwoord Inkopen</a:t>
            </a:r>
            <a:br>
              <a:rPr lang="nl-NL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6600" dirty="0">
                <a:latin typeface="Arial" panose="020B0604020202020204" pitchFamily="34" charset="0"/>
                <a:cs typeface="Arial" panose="020B0604020202020204" pitchFamily="34" charset="0"/>
              </a:rPr>
              <a:t>Zero-Emissie</a:t>
            </a: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1287129" y="4773168"/>
            <a:ext cx="6911876" cy="76809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5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03 maart 2022 – sessie Emissieloos inkopen Indusa (contractteksten)</a:t>
            </a:r>
            <a:r>
              <a:rPr lang="nl-NL" sz="12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200" b="0" dirty="0">
                <a:latin typeface="Arial" panose="020B0604020202020204" pitchFamily="34" charset="0"/>
                <a:cs typeface="Arial" panose="020B0604020202020204" pitchFamily="34" charset="0"/>
              </a:rPr>
              <a:t>Vieve Smulders, inkoopadviseur Ruimtelijk Domein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13" y="4883989"/>
            <a:ext cx="1663616" cy="49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7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8AA60DD-B58C-47BF-AFC8-8782AB130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124"/>
            <a:ext cx="12192000" cy="56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3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470E54-5676-41A8-A29F-FA152EC1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49" y="2065037"/>
            <a:ext cx="10075178" cy="178347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l-NL" sz="2400" dirty="0"/>
              <a:t>Samen werken wij aan een duurzame toekomst</a:t>
            </a:r>
            <a:br>
              <a:rPr lang="nl-NL" sz="2400" dirty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/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7FDB413-016F-468B-AB9D-B2E0903B30ED}"/>
              </a:ext>
            </a:extLst>
          </p:cNvPr>
          <p:cNvSpPr txBox="1"/>
          <p:nvPr/>
        </p:nvSpPr>
        <p:spPr>
          <a:xfrm>
            <a:off x="320879" y="4900247"/>
            <a:ext cx="482996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Meer weten? </a:t>
            </a:r>
          </a:p>
          <a:p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Vieve Smulders</a:t>
            </a:r>
            <a:b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inkoopadviseur Ruimtelijk Domein</a:t>
            </a:r>
            <a:b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gemeente Eindhoven </a:t>
            </a:r>
          </a:p>
          <a:p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  <a:hlinkClick r:id="rId3"/>
              </a:rPr>
              <a:t>v.smulders@eindhoven.nl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/>
            </a:r>
            <a:b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+31(0)638058147 </a:t>
            </a:r>
            <a:b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4971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C189400-8C1E-480D-B9C8-8765805FE9C0}"/>
              </a:ext>
            </a:extLst>
          </p:cNvPr>
          <p:cNvSpPr txBox="1">
            <a:spLocks/>
          </p:cNvSpPr>
          <p:nvPr/>
        </p:nvSpPr>
        <p:spPr>
          <a:xfrm>
            <a:off x="838199" y="625185"/>
            <a:ext cx="11566237" cy="977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Uitvragen zero-emissie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858AFB1-1805-4F44-A06A-6D8773C6751E}"/>
              </a:ext>
            </a:extLst>
          </p:cNvPr>
          <p:cNvSpPr txBox="1"/>
          <p:nvPr/>
        </p:nvSpPr>
        <p:spPr>
          <a:xfrm>
            <a:off x="838199" y="1690192"/>
            <a:ext cx="980743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</a:rPr>
              <a:t>Gemeente Eindhoven past het gunningscriterium Zero – Emissie standaard toe op </a:t>
            </a:r>
            <a:r>
              <a:rPr lang="nl-NL" sz="2400" b="1" dirty="0">
                <a:solidFill>
                  <a:schemeClr val="tx2"/>
                </a:solidFill>
              </a:rPr>
              <a:t>alle</a:t>
            </a:r>
            <a:r>
              <a:rPr lang="nl-NL" sz="2400" dirty="0">
                <a:solidFill>
                  <a:schemeClr val="tx2"/>
                </a:solidFill>
              </a:rPr>
              <a:t> inkoop (volgens principe pas toe of leg uit)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</a:rPr>
              <a:t>Het gaat om de stimulering richting gemiddeld schoonste leverancier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7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C189400-8C1E-480D-B9C8-8765805FE9C0}"/>
              </a:ext>
            </a:extLst>
          </p:cNvPr>
          <p:cNvSpPr txBox="1">
            <a:spLocks/>
          </p:cNvSpPr>
          <p:nvPr/>
        </p:nvSpPr>
        <p:spPr>
          <a:xfrm>
            <a:off x="838199" y="625185"/>
            <a:ext cx="11233559" cy="977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Gunningsmethodiek werktuigen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38644D25-3083-4FD1-918D-9C5135D01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01708"/>
              </p:ext>
            </p:extLst>
          </p:nvPr>
        </p:nvGraphicFramePr>
        <p:xfrm>
          <a:off x="952151" y="1602297"/>
          <a:ext cx="9448800" cy="3465830"/>
        </p:xfrm>
        <a:graphic>
          <a:graphicData uri="http://schemas.openxmlformats.org/drawingml/2006/table">
            <a:tbl>
              <a:tblPr/>
              <a:tblGrid>
                <a:gridCol w="1384300">
                  <a:extLst>
                    <a:ext uri="{9D8B030D-6E8A-4147-A177-3AD203B41FA5}">
                      <a16:colId xmlns:a16="http://schemas.microsoft.com/office/drawing/2014/main" val="3544475022"/>
                    </a:ext>
                  </a:extLst>
                </a:gridCol>
                <a:gridCol w="1572819">
                  <a:extLst>
                    <a:ext uri="{9D8B030D-6E8A-4147-A177-3AD203B41FA5}">
                      <a16:colId xmlns:a16="http://schemas.microsoft.com/office/drawing/2014/main" val="4057578383"/>
                    </a:ext>
                  </a:extLst>
                </a:gridCol>
                <a:gridCol w="956345">
                  <a:extLst>
                    <a:ext uri="{9D8B030D-6E8A-4147-A177-3AD203B41FA5}">
                      <a16:colId xmlns:a16="http://schemas.microsoft.com/office/drawing/2014/main" val="646229841"/>
                    </a:ext>
                  </a:extLst>
                </a:gridCol>
                <a:gridCol w="1039536">
                  <a:extLst>
                    <a:ext uri="{9D8B030D-6E8A-4147-A177-3AD203B41FA5}">
                      <a16:colId xmlns:a16="http://schemas.microsoft.com/office/drawing/2014/main" val="2939529315"/>
                    </a:ext>
                  </a:extLst>
                </a:gridCol>
                <a:gridCol w="957044">
                  <a:extLst>
                    <a:ext uri="{9D8B030D-6E8A-4147-A177-3AD203B41FA5}">
                      <a16:colId xmlns:a16="http://schemas.microsoft.com/office/drawing/2014/main" val="2038817311"/>
                    </a:ext>
                  </a:extLst>
                </a:gridCol>
                <a:gridCol w="1024156">
                  <a:extLst>
                    <a:ext uri="{9D8B030D-6E8A-4147-A177-3AD203B41FA5}">
                      <a16:colId xmlns:a16="http://schemas.microsoft.com/office/drawing/2014/main" val="224879989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557397046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87281027"/>
                    </a:ext>
                  </a:extLst>
                </a:gridCol>
              </a:tblGrid>
              <a:tr h="54292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nl-N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WERKTUIGEN (licht tot 56 kW)</a:t>
                      </a:r>
                    </a:p>
                    <a:p>
                      <a:pPr algn="l" fontAlgn="ctr"/>
                      <a:r>
                        <a:rPr lang="nl-N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nl-N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jaar 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jaar 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21921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motor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brandstof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weegfactor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waardering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 te zetten aantal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waardering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 te zetten aantal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fictieve meerwaarde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1586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zero-emissie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stroom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6222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zero-emissie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waterstof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8330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V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HVO 100 (biodiesel)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5633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IV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HVO 100 (biodiesel)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40194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IIIb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HVO 100 (biodiesel)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0386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V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 / HVO(&lt;100)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7952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IV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 / HVO(&lt;100)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0923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IIIb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 / HVO(&lt;100)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85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6274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behaald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€ 110.000,00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€ 130.000,00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€ 240.000,00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8845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te behalen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€ 150.000,00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€ 150.000,00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i="0" u="none" strike="noStrike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€ 300.000,00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909949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28C14821-DDFF-450E-B97E-979E46F883B0}"/>
              </a:ext>
            </a:extLst>
          </p:cNvPr>
          <p:cNvSpPr txBox="1"/>
          <p:nvPr/>
        </p:nvSpPr>
        <p:spPr>
          <a:xfrm>
            <a:off x="772836" y="5276486"/>
            <a:ext cx="10913028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tx2"/>
                </a:solidFill>
              </a:rPr>
              <a:t>TIER normen zijn gelijk aan Stage.</a:t>
            </a:r>
            <a:br>
              <a:rPr lang="nl-NL" sz="2400" dirty="0">
                <a:solidFill>
                  <a:schemeClr val="tx2"/>
                </a:solidFill>
              </a:rPr>
            </a:br>
            <a:r>
              <a:rPr lang="nl-NL" sz="2400" dirty="0">
                <a:solidFill>
                  <a:schemeClr val="tx2"/>
                </a:solidFill>
              </a:rPr>
              <a:t>* categorieën middel (56 tot 130 kW) en zwaar (vanaf 130 kW) zijn eruit gelaten</a:t>
            </a:r>
          </a:p>
          <a:p>
            <a:pPr>
              <a:lnSpc>
                <a:spcPct val="150000"/>
              </a:lnSpc>
            </a:pPr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6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C189400-8C1E-480D-B9C8-8765805FE9C0}"/>
              </a:ext>
            </a:extLst>
          </p:cNvPr>
          <p:cNvSpPr txBox="1">
            <a:spLocks/>
          </p:cNvSpPr>
          <p:nvPr/>
        </p:nvSpPr>
        <p:spPr>
          <a:xfrm>
            <a:off x="838200" y="625185"/>
            <a:ext cx="11052752" cy="977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Gunningsmethodiek voertuigen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0CDA89CE-8EF4-4455-96AB-0F26F4ED7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688351"/>
              </p:ext>
            </p:extLst>
          </p:nvPr>
        </p:nvGraphicFramePr>
        <p:xfrm>
          <a:off x="838200" y="1389395"/>
          <a:ext cx="9706615" cy="4911169"/>
        </p:xfrm>
        <a:graphic>
          <a:graphicData uri="http://schemas.openxmlformats.org/drawingml/2006/table">
            <a:tbl>
              <a:tblPr/>
              <a:tblGrid>
                <a:gridCol w="1209167">
                  <a:extLst>
                    <a:ext uri="{9D8B030D-6E8A-4147-A177-3AD203B41FA5}">
                      <a16:colId xmlns:a16="http://schemas.microsoft.com/office/drawing/2014/main" val="1082003557"/>
                    </a:ext>
                  </a:extLst>
                </a:gridCol>
                <a:gridCol w="912126">
                  <a:extLst>
                    <a:ext uri="{9D8B030D-6E8A-4147-A177-3AD203B41FA5}">
                      <a16:colId xmlns:a16="http://schemas.microsoft.com/office/drawing/2014/main" val="1581986238"/>
                    </a:ext>
                  </a:extLst>
                </a:gridCol>
                <a:gridCol w="1572768">
                  <a:extLst>
                    <a:ext uri="{9D8B030D-6E8A-4147-A177-3AD203B41FA5}">
                      <a16:colId xmlns:a16="http://schemas.microsoft.com/office/drawing/2014/main" val="3857842431"/>
                    </a:ext>
                  </a:extLst>
                </a:gridCol>
                <a:gridCol w="918763">
                  <a:extLst>
                    <a:ext uri="{9D8B030D-6E8A-4147-A177-3AD203B41FA5}">
                      <a16:colId xmlns:a16="http://schemas.microsoft.com/office/drawing/2014/main" val="3165688790"/>
                    </a:ext>
                  </a:extLst>
                </a:gridCol>
                <a:gridCol w="983332">
                  <a:extLst>
                    <a:ext uri="{9D8B030D-6E8A-4147-A177-3AD203B41FA5}">
                      <a16:colId xmlns:a16="http://schemas.microsoft.com/office/drawing/2014/main" val="1480007790"/>
                    </a:ext>
                  </a:extLst>
                </a:gridCol>
                <a:gridCol w="1040235">
                  <a:extLst>
                    <a:ext uri="{9D8B030D-6E8A-4147-A177-3AD203B41FA5}">
                      <a16:colId xmlns:a16="http://schemas.microsoft.com/office/drawing/2014/main" val="174970212"/>
                    </a:ext>
                  </a:extLst>
                </a:gridCol>
                <a:gridCol w="995782">
                  <a:extLst>
                    <a:ext uri="{9D8B030D-6E8A-4147-A177-3AD203B41FA5}">
                      <a16:colId xmlns:a16="http://schemas.microsoft.com/office/drawing/2014/main" val="1066711568"/>
                    </a:ext>
                  </a:extLst>
                </a:gridCol>
                <a:gridCol w="1098234">
                  <a:extLst>
                    <a:ext uri="{9D8B030D-6E8A-4147-A177-3AD203B41FA5}">
                      <a16:colId xmlns:a16="http://schemas.microsoft.com/office/drawing/2014/main" val="2005891926"/>
                    </a:ext>
                  </a:extLst>
                </a:gridCol>
                <a:gridCol w="976208">
                  <a:extLst>
                    <a:ext uri="{9D8B030D-6E8A-4147-A177-3AD203B41FA5}">
                      <a16:colId xmlns:a16="http://schemas.microsoft.com/office/drawing/2014/main" val="3725144150"/>
                    </a:ext>
                  </a:extLst>
                </a:gridCol>
              </a:tblGrid>
              <a:tr h="47423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nl-N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VOERTUIGEN 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nl-N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nl-N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jaar 1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jaar 2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84701"/>
                  </a:ext>
                </a:extLst>
              </a:tr>
              <a:tr h="327252"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aandrijving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brandstof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weegfactor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waardering 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 te zetten aantal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waardering 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 te zetten aantal</a:t>
                      </a:r>
                    </a:p>
                  </a:txBody>
                  <a:tcPr marL="5547" marR="5547" marT="55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fictieve meerwaarde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74172"/>
                  </a:ext>
                </a:extLst>
              </a:tr>
              <a:tr h="1919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elektromotor (zero-emissie)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stroom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338484"/>
                  </a:ext>
                </a:extLst>
              </a:tr>
              <a:tr h="191914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waterstof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17552"/>
                  </a:ext>
                </a:extLst>
              </a:tr>
              <a:tr h="1919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verbrandingsmotor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HVO 100 (biodiesel)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188807"/>
                  </a:ext>
                </a:extLst>
              </a:tr>
              <a:tr h="1919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verbrandingsmotor &amp;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groen gas (BNG/LBG)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65836"/>
                  </a:ext>
                </a:extLst>
              </a:tr>
              <a:tr h="191914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elektromotor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aardgas (CNG/LNG)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649498"/>
                  </a:ext>
                </a:extLst>
              </a:tr>
              <a:tr h="25514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(plug-in hybride)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HVO (&lt;100)/GTL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84869"/>
                  </a:ext>
                </a:extLst>
              </a:tr>
              <a:tr h="19191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benzine/diesel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996960"/>
                  </a:ext>
                </a:extLst>
              </a:tr>
              <a:tr h="1919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verbrandingsmotor &amp;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groen gas (BNG/LBG)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853045"/>
                  </a:ext>
                </a:extLst>
              </a:tr>
              <a:tr h="191914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elektromotor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aardgas (CNG/LNG)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663669"/>
                  </a:ext>
                </a:extLst>
              </a:tr>
              <a:tr h="191914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(hybride)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HVO(&lt;100)/GTL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364005"/>
                  </a:ext>
                </a:extLst>
              </a:tr>
              <a:tr h="191914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benzine/diesel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6584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verbrandingsmotor 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groen gas (BNG/LBG)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377511"/>
                  </a:ext>
                </a:extLst>
              </a:tr>
              <a:tr h="191914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aardgas (CNG/LNG)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9629"/>
                  </a:ext>
                </a:extLst>
              </a:tr>
              <a:tr h="191914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HVO (&lt;100)/GTL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038158"/>
                  </a:ext>
                </a:extLst>
              </a:tr>
              <a:tr h="191914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benzine/diesel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934952"/>
                  </a:ext>
                </a:extLst>
              </a:tr>
              <a:tr h="205226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 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018041"/>
                  </a:ext>
                </a:extLst>
              </a:tr>
              <a:tr h="232959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behaald 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€ 85.000,00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€ 135.000,00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€ 220.000,00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790902"/>
                  </a:ext>
                </a:extLst>
              </a:tr>
              <a:tr h="232959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te behalen </a:t>
                      </a:r>
                    </a:p>
                  </a:txBody>
                  <a:tcPr marL="5547" marR="5547" marT="554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€ 150.000,00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€ 150.000,00</a:t>
                      </a:r>
                    </a:p>
                  </a:txBody>
                  <a:tcPr marL="5547" marR="5547" marT="55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i="0" u="none" strike="noStrike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€ 300.000,00</a:t>
                      </a:r>
                    </a:p>
                  </a:txBody>
                  <a:tcPr marL="5547" marR="5547" marT="55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369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95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C189400-8C1E-480D-B9C8-8765805FE9C0}"/>
              </a:ext>
            </a:extLst>
          </p:cNvPr>
          <p:cNvSpPr txBox="1">
            <a:spLocks/>
          </p:cNvSpPr>
          <p:nvPr/>
        </p:nvSpPr>
        <p:spPr>
          <a:xfrm>
            <a:off x="838199" y="625185"/>
            <a:ext cx="11566237" cy="977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Gunningsmethodiek gereedschap</a:t>
            </a: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970D169D-CADE-472D-83AD-6055F2CCC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603949"/>
              </p:ext>
            </p:extLst>
          </p:nvPr>
        </p:nvGraphicFramePr>
        <p:xfrm>
          <a:off x="695586" y="1654633"/>
          <a:ext cx="11074167" cy="2633113"/>
        </p:xfrm>
        <a:graphic>
          <a:graphicData uri="http://schemas.openxmlformats.org/drawingml/2006/table">
            <a:tbl>
              <a:tblPr/>
              <a:tblGrid>
                <a:gridCol w="1379524">
                  <a:extLst>
                    <a:ext uri="{9D8B030D-6E8A-4147-A177-3AD203B41FA5}">
                      <a16:colId xmlns:a16="http://schemas.microsoft.com/office/drawing/2014/main" val="4043824764"/>
                    </a:ext>
                  </a:extLst>
                </a:gridCol>
                <a:gridCol w="1341556">
                  <a:extLst>
                    <a:ext uri="{9D8B030D-6E8A-4147-A177-3AD203B41FA5}">
                      <a16:colId xmlns:a16="http://schemas.microsoft.com/office/drawing/2014/main" val="2350434811"/>
                    </a:ext>
                  </a:extLst>
                </a:gridCol>
                <a:gridCol w="1130167">
                  <a:extLst>
                    <a:ext uri="{9D8B030D-6E8A-4147-A177-3AD203B41FA5}">
                      <a16:colId xmlns:a16="http://schemas.microsoft.com/office/drawing/2014/main" val="3014249110"/>
                    </a:ext>
                  </a:extLst>
                </a:gridCol>
                <a:gridCol w="1097323">
                  <a:extLst>
                    <a:ext uri="{9D8B030D-6E8A-4147-A177-3AD203B41FA5}">
                      <a16:colId xmlns:a16="http://schemas.microsoft.com/office/drawing/2014/main" val="3806335985"/>
                    </a:ext>
                  </a:extLst>
                </a:gridCol>
                <a:gridCol w="1252963">
                  <a:extLst>
                    <a:ext uri="{9D8B030D-6E8A-4147-A177-3AD203B41FA5}">
                      <a16:colId xmlns:a16="http://schemas.microsoft.com/office/drawing/2014/main" val="2093158332"/>
                    </a:ext>
                  </a:extLst>
                </a:gridCol>
                <a:gridCol w="1252963">
                  <a:extLst>
                    <a:ext uri="{9D8B030D-6E8A-4147-A177-3AD203B41FA5}">
                      <a16:colId xmlns:a16="http://schemas.microsoft.com/office/drawing/2014/main" val="288589679"/>
                    </a:ext>
                  </a:extLst>
                </a:gridCol>
                <a:gridCol w="1252963">
                  <a:extLst>
                    <a:ext uri="{9D8B030D-6E8A-4147-A177-3AD203B41FA5}">
                      <a16:colId xmlns:a16="http://schemas.microsoft.com/office/drawing/2014/main" val="614602234"/>
                    </a:ext>
                  </a:extLst>
                </a:gridCol>
                <a:gridCol w="1252963">
                  <a:extLst>
                    <a:ext uri="{9D8B030D-6E8A-4147-A177-3AD203B41FA5}">
                      <a16:colId xmlns:a16="http://schemas.microsoft.com/office/drawing/2014/main" val="965700088"/>
                    </a:ext>
                  </a:extLst>
                </a:gridCol>
                <a:gridCol w="1113745">
                  <a:extLst>
                    <a:ext uri="{9D8B030D-6E8A-4147-A177-3AD203B41FA5}">
                      <a16:colId xmlns:a16="http://schemas.microsoft.com/office/drawing/2014/main" val="1375720866"/>
                    </a:ext>
                  </a:extLst>
                </a:gridCol>
              </a:tblGrid>
              <a:tr h="5137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GEREEDSCHAP</a:t>
                      </a:r>
                    </a:p>
                    <a:p>
                      <a:pPr algn="l" fontAlgn="ctr"/>
                      <a:r>
                        <a:rPr lang="nl-N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nl-N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jaar 1</a:t>
                      </a:r>
                    </a:p>
                  </a:txBody>
                  <a:tcPr marL="6009" marR="6009" marT="6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jaar 2</a:t>
                      </a:r>
                    </a:p>
                  </a:txBody>
                  <a:tcPr marL="6009" marR="6009" marT="6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287101"/>
                  </a:ext>
                </a:extLst>
              </a:tr>
              <a:tr h="354526"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brandstof</a:t>
                      </a:r>
                    </a:p>
                  </a:txBody>
                  <a:tcPr marL="6009" marR="6009" marT="6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weegfactor</a:t>
                      </a:r>
                    </a:p>
                  </a:txBody>
                  <a:tcPr marL="6009" marR="6009" marT="6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waardering </a:t>
                      </a:r>
                    </a:p>
                  </a:txBody>
                  <a:tcPr marL="6009" marR="6009" marT="6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 te zetten aantal</a:t>
                      </a:r>
                    </a:p>
                  </a:txBody>
                  <a:tcPr marL="6009" marR="6009" marT="6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waardering </a:t>
                      </a:r>
                    </a:p>
                  </a:txBody>
                  <a:tcPr marL="6009" marR="6009" marT="6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 te zetten aantal</a:t>
                      </a:r>
                    </a:p>
                  </a:txBody>
                  <a:tcPr marL="6009" marR="6009" marT="6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fictieve meerwaarde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030254"/>
                  </a:ext>
                </a:extLst>
              </a:tr>
              <a:tr h="241565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stroom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009" marR="6009" marT="6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09" marR="6009" marT="6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09" marR="6009" marT="6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84626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HVO 100 (biodiesel) / ASPEN (biobenzine)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09" marR="6009" marT="6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09" marR="6009" marT="6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11224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diesel / HVO (&lt;100) / benzine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09" marR="6009" marT="6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249758"/>
                  </a:ext>
                </a:extLst>
              </a:tr>
              <a:tr h="17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 </a:t>
                      </a:r>
                    </a:p>
                  </a:txBody>
                  <a:tcPr marL="6009" marR="6009" marT="60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09" marR="6009" marT="6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09" marR="6009" marT="6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348272"/>
                  </a:ext>
                </a:extLst>
              </a:tr>
              <a:tr h="252374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behaald </a:t>
                      </a:r>
                    </a:p>
                  </a:txBody>
                  <a:tcPr marL="6009" marR="6009" marT="60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€ 35.000,00</a:t>
                      </a:r>
                    </a:p>
                  </a:txBody>
                  <a:tcPr marL="6009" marR="6009" marT="6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€ 50.000,00</a:t>
                      </a:r>
                    </a:p>
                  </a:txBody>
                  <a:tcPr marL="6009" marR="6009" marT="6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€ 85.000,00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991281"/>
                  </a:ext>
                </a:extLst>
              </a:tr>
              <a:tr h="208427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te behalen </a:t>
                      </a:r>
                    </a:p>
                  </a:txBody>
                  <a:tcPr marL="6009" marR="6009" marT="60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te behalen </a:t>
                      </a:r>
                    </a:p>
                  </a:txBody>
                  <a:tcPr marL="6009" marR="6009" marT="60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€ 50.000,00</a:t>
                      </a:r>
                    </a:p>
                  </a:txBody>
                  <a:tcPr marL="6009" marR="6009" marT="6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€ 50.000,00</a:t>
                      </a:r>
                    </a:p>
                  </a:txBody>
                  <a:tcPr marL="6009" marR="6009" marT="60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i="0" u="none" strike="noStrike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€ 100.000,00</a:t>
                      </a:r>
                    </a:p>
                  </a:txBody>
                  <a:tcPr marL="6009" marR="6009" marT="60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416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95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C189400-8C1E-480D-B9C8-8765805FE9C0}"/>
              </a:ext>
            </a:extLst>
          </p:cNvPr>
          <p:cNvSpPr txBox="1">
            <a:spLocks/>
          </p:cNvSpPr>
          <p:nvPr/>
        </p:nvSpPr>
        <p:spPr>
          <a:xfrm>
            <a:off x="838199" y="625185"/>
            <a:ext cx="11566237" cy="977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Inschrijvingen controleren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858AFB1-1805-4F44-A06A-6D8773C6751E}"/>
              </a:ext>
            </a:extLst>
          </p:cNvPr>
          <p:cNvSpPr txBox="1"/>
          <p:nvPr/>
        </p:nvSpPr>
        <p:spPr>
          <a:xfrm>
            <a:off x="838198" y="1690192"/>
            <a:ext cx="10570829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</a:rPr>
              <a:t>A.d.h.v. Ingevulde matrices + overzichten kentekens via RDW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</a:rPr>
              <a:t>Tijdens de uitvoering wordt middels steekproef en/of logboek gecontroleerd op de opgegeven kentekens door directievoerder en kwaliteitscontroleur.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</a:rPr>
              <a:t>Boete bij niet nakomen van gedane belofte.</a:t>
            </a:r>
          </a:p>
        </p:txBody>
      </p:sp>
    </p:spTree>
    <p:extLst>
      <p:ext uri="{BB962C8B-B14F-4D97-AF65-F5344CB8AC3E}">
        <p14:creationId xmlns:p14="http://schemas.microsoft.com/office/powerpoint/2010/main" val="340216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E50F-6A94-4B6E-A37A-3DDCE970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Successen  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376A168F-4DFA-47F9-8845-600E4A0F2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81" b="34912"/>
          <a:stretch/>
        </p:blipFill>
        <p:spPr bwMode="auto">
          <a:xfrm>
            <a:off x="1709217" y="1707089"/>
            <a:ext cx="5692503" cy="467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ijdelijke aanduiding voor inhoud 3">
            <a:extLst>
              <a:ext uri="{FF2B5EF4-FFF2-40B4-BE49-F238E27FC236}">
                <a16:creationId xmlns:a16="http://schemas.microsoft.com/office/drawing/2014/main" id="{CF442352-BD58-4CA9-92B2-1A5A5F3DB9F6}"/>
              </a:ext>
            </a:extLst>
          </p:cNvPr>
          <p:cNvSpPr txBox="1">
            <a:spLocks/>
          </p:cNvSpPr>
          <p:nvPr/>
        </p:nvSpPr>
        <p:spPr>
          <a:xfrm>
            <a:off x="541020" y="1572116"/>
            <a:ext cx="11109960" cy="4160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4600"/>
              </a:lnSpc>
              <a:spcBef>
                <a:spcPts val="1000"/>
              </a:spcBef>
              <a:buFont typeface="Arial"/>
              <a:buNone/>
              <a:defRPr sz="34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Stratenmakers rijden 100% Zero – Emissie in Eindhoven</a:t>
            </a:r>
          </a:p>
          <a:p>
            <a:r>
              <a:rPr lang="nl-NL" dirty="0"/>
              <a:t> 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DE79BDFE-7610-4800-9D52-480BABA92A61}"/>
              </a:ext>
            </a:extLst>
          </p:cNvPr>
          <p:cNvGrpSpPr/>
          <p:nvPr/>
        </p:nvGrpSpPr>
        <p:grpSpPr>
          <a:xfrm>
            <a:off x="7624764" y="2098937"/>
            <a:ext cx="1840568" cy="3448981"/>
            <a:chOff x="7624764" y="2098937"/>
            <a:chExt cx="1840568" cy="3448981"/>
          </a:xfrm>
        </p:grpSpPr>
        <p:pic>
          <p:nvPicPr>
            <p:cNvPr id="28" name="Graphic 27" descr="Elektrische auto silhouet">
              <a:extLst>
                <a:ext uri="{FF2B5EF4-FFF2-40B4-BE49-F238E27FC236}">
                  <a16:creationId xmlns:a16="http://schemas.microsoft.com/office/drawing/2014/main" id="{8B51D5B2-C652-4BF3-B3D2-0FE3E78DE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636532" y="2894395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Elektrische auto silhouet">
              <a:extLst>
                <a:ext uri="{FF2B5EF4-FFF2-40B4-BE49-F238E27FC236}">
                  <a16:creationId xmlns:a16="http://schemas.microsoft.com/office/drawing/2014/main" id="{C0D2034A-2197-4E16-8B9C-F8535372C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636532" y="3485413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 descr="Elektrische auto silhouet">
              <a:extLst>
                <a:ext uri="{FF2B5EF4-FFF2-40B4-BE49-F238E27FC236}">
                  <a16:creationId xmlns:a16="http://schemas.microsoft.com/office/drawing/2014/main" id="{34DB338F-EF05-43F1-A25B-EC0EDBFE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636532" y="4042500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Elektrische auto silhouet">
              <a:extLst>
                <a:ext uri="{FF2B5EF4-FFF2-40B4-BE49-F238E27FC236}">
                  <a16:creationId xmlns:a16="http://schemas.microsoft.com/office/drawing/2014/main" id="{56857AF0-02C0-482A-933D-6BC3589AF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636532" y="4633518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Elektrische auto silhouet">
              <a:extLst>
                <a:ext uri="{FF2B5EF4-FFF2-40B4-BE49-F238E27FC236}">
                  <a16:creationId xmlns:a16="http://schemas.microsoft.com/office/drawing/2014/main" id="{6173D5B0-FE61-40EC-94F2-25A53636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624764" y="2332642"/>
              <a:ext cx="914400" cy="914400"/>
            </a:xfrm>
            <a:prstGeom prst="rect">
              <a:avLst/>
            </a:prstGeom>
          </p:spPr>
        </p:pic>
        <p:pic>
          <p:nvPicPr>
            <p:cNvPr id="45" name="Graphic 44" descr="Elektrische auto silhouet">
              <a:extLst>
                <a:ext uri="{FF2B5EF4-FFF2-40B4-BE49-F238E27FC236}">
                  <a16:creationId xmlns:a16="http://schemas.microsoft.com/office/drawing/2014/main" id="{62D35557-FC51-4DD0-AFE1-233E3FF75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550932" y="2660690"/>
              <a:ext cx="914400" cy="914400"/>
            </a:xfrm>
            <a:prstGeom prst="rect">
              <a:avLst/>
            </a:prstGeom>
          </p:spPr>
        </p:pic>
        <p:pic>
          <p:nvPicPr>
            <p:cNvPr id="46" name="Graphic 45" descr="Elektrische auto silhouet">
              <a:extLst>
                <a:ext uri="{FF2B5EF4-FFF2-40B4-BE49-F238E27FC236}">
                  <a16:creationId xmlns:a16="http://schemas.microsoft.com/office/drawing/2014/main" id="{ED44B352-D5FC-458A-9E6B-C553F51B5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550932" y="3251708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Elektrische auto silhouet">
              <a:extLst>
                <a:ext uri="{FF2B5EF4-FFF2-40B4-BE49-F238E27FC236}">
                  <a16:creationId xmlns:a16="http://schemas.microsoft.com/office/drawing/2014/main" id="{613700B5-F7BD-4A5B-B8D0-17350F0E8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550932" y="3808795"/>
              <a:ext cx="914400" cy="914400"/>
            </a:xfrm>
            <a:prstGeom prst="rect">
              <a:avLst/>
            </a:prstGeom>
          </p:spPr>
        </p:pic>
        <p:pic>
          <p:nvPicPr>
            <p:cNvPr id="49" name="Graphic 48" descr="Elektrische auto silhouet">
              <a:extLst>
                <a:ext uri="{FF2B5EF4-FFF2-40B4-BE49-F238E27FC236}">
                  <a16:creationId xmlns:a16="http://schemas.microsoft.com/office/drawing/2014/main" id="{43672606-0EDE-4250-BAA0-7DB47C1E4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539164" y="2098937"/>
              <a:ext cx="914400" cy="914400"/>
            </a:xfrm>
            <a:prstGeom prst="rect">
              <a:avLst/>
            </a:prstGeom>
          </p:spPr>
        </p:pic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47F81166-7665-404E-89CB-A01F027294D8}"/>
              </a:ext>
            </a:extLst>
          </p:cNvPr>
          <p:cNvGrpSpPr/>
          <p:nvPr/>
        </p:nvGrpSpPr>
        <p:grpSpPr>
          <a:xfrm>
            <a:off x="9490227" y="2222072"/>
            <a:ext cx="914400" cy="3225583"/>
            <a:chOff x="9490227" y="2222072"/>
            <a:chExt cx="914400" cy="3225583"/>
          </a:xfrm>
        </p:grpSpPr>
        <p:pic>
          <p:nvPicPr>
            <p:cNvPr id="48" name="Graphic 47" descr="Elektrische auto silhouet">
              <a:extLst>
                <a:ext uri="{FF2B5EF4-FFF2-40B4-BE49-F238E27FC236}">
                  <a16:creationId xmlns:a16="http://schemas.microsoft.com/office/drawing/2014/main" id="{E4E90D97-F624-45BC-AD35-004CBF8A7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490227" y="4533255"/>
              <a:ext cx="914400" cy="914400"/>
            </a:xfrm>
            <a:prstGeom prst="rect">
              <a:avLst/>
            </a:prstGeom>
          </p:spPr>
        </p:pic>
        <p:grpSp>
          <p:nvGrpSpPr>
            <p:cNvPr id="65" name="Groep 64">
              <a:extLst>
                <a:ext uri="{FF2B5EF4-FFF2-40B4-BE49-F238E27FC236}">
                  <a16:creationId xmlns:a16="http://schemas.microsoft.com/office/drawing/2014/main" id="{01FF14DB-77A2-46BB-AB3B-828D648DB1C4}"/>
                </a:ext>
              </a:extLst>
            </p:cNvPr>
            <p:cNvGrpSpPr/>
            <p:nvPr/>
          </p:nvGrpSpPr>
          <p:grpSpPr>
            <a:xfrm>
              <a:off x="9490227" y="2222072"/>
              <a:ext cx="914400" cy="2653523"/>
              <a:chOff x="9490227" y="2222072"/>
              <a:chExt cx="914400" cy="2653523"/>
            </a:xfrm>
          </p:grpSpPr>
          <p:pic>
            <p:nvPicPr>
              <p:cNvPr id="50" name="Graphic 49" descr="Elektrische auto silhouet">
                <a:extLst>
                  <a:ext uri="{FF2B5EF4-FFF2-40B4-BE49-F238E27FC236}">
                    <a16:creationId xmlns:a16="http://schemas.microsoft.com/office/drawing/2014/main" id="{16CC7406-702F-4E28-BFFF-0912138E3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490227" y="222207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1" name="Graphic 50" descr="Elektrische auto silhouet">
                <a:extLst>
                  <a:ext uri="{FF2B5EF4-FFF2-40B4-BE49-F238E27FC236}">
                    <a16:creationId xmlns:a16="http://schemas.microsoft.com/office/drawing/2014/main" id="{D42D1B36-2794-41DF-8BE9-150D31B634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490227" y="281309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2" name="Graphic 51" descr="Elektrische auto silhouet">
                <a:extLst>
                  <a:ext uri="{FF2B5EF4-FFF2-40B4-BE49-F238E27FC236}">
                    <a16:creationId xmlns:a16="http://schemas.microsoft.com/office/drawing/2014/main" id="{61E026F1-9042-4D89-B05B-0BF8A6F52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490227" y="337017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3" name="Graphic 52" descr="Elektrische auto silhouet">
                <a:extLst>
                  <a:ext uri="{FF2B5EF4-FFF2-40B4-BE49-F238E27FC236}">
                    <a16:creationId xmlns:a16="http://schemas.microsoft.com/office/drawing/2014/main" id="{1597DCAE-2E95-474E-AEBB-362DAC6C89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490227" y="3961195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01A2BA-05A2-47DD-A7F6-E33DC98F2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235" y="4971873"/>
            <a:ext cx="1613828" cy="203077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l-NL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14</a:t>
            </a:r>
            <a:r>
              <a:rPr lang="nl-NL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nl-N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bussen</a:t>
            </a:r>
            <a:endParaRPr lang="nl-NL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" name="Graphic 10" descr="Drilboor met effen opvulling">
            <a:extLst>
              <a:ext uri="{FF2B5EF4-FFF2-40B4-BE49-F238E27FC236}">
                <a16:creationId xmlns:a16="http://schemas.microsoft.com/office/drawing/2014/main" id="{EF523720-BE3F-47CA-8194-17F25EED77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675100" y="4836539"/>
            <a:ext cx="914400" cy="914400"/>
          </a:xfrm>
          <a:prstGeom prst="rect">
            <a:avLst/>
          </a:prstGeom>
        </p:spPr>
      </p:pic>
      <p:pic>
        <p:nvPicPr>
          <p:cNvPr id="15" name="Graphic 14" descr="Hulpmiddelen met effen opvulling">
            <a:extLst>
              <a:ext uri="{FF2B5EF4-FFF2-40B4-BE49-F238E27FC236}">
                <a16:creationId xmlns:a16="http://schemas.microsoft.com/office/drawing/2014/main" id="{BF36935C-C652-4A9C-B62A-5890CA0926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71362" y="5409311"/>
            <a:ext cx="914400" cy="914400"/>
          </a:xfrm>
          <a:prstGeom prst="rect">
            <a:avLst/>
          </a:prstGeom>
        </p:spPr>
      </p:pic>
      <p:sp>
        <p:nvSpPr>
          <p:cNvPr id="35" name="Tekstvak 34">
            <a:extLst>
              <a:ext uri="{FF2B5EF4-FFF2-40B4-BE49-F238E27FC236}">
                <a16:creationId xmlns:a16="http://schemas.microsoft.com/office/drawing/2014/main" id="{896D6B7F-16F0-48AA-A138-7ABACFB00E7B}"/>
              </a:ext>
            </a:extLst>
          </p:cNvPr>
          <p:cNvSpPr txBox="1"/>
          <p:nvPr/>
        </p:nvSpPr>
        <p:spPr>
          <a:xfrm>
            <a:off x="1011745" y="5651706"/>
            <a:ext cx="14378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100% elektrisch</a:t>
            </a:r>
            <a:endParaRPr lang="nl-NL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7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43BA1-592A-4138-9754-460A21F1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Voordelen methodiek</a:t>
            </a:r>
            <a:br>
              <a:rPr lang="nl-NL" dirty="0"/>
            </a:br>
            <a:r>
              <a:rPr lang="nl-NL" dirty="0"/>
              <a:t> 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8FE1A0B2-B4F0-427C-86AD-E92D24AA5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769303"/>
              </p:ext>
            </p:extLst>
          </p:nvPr>
        </p:nvGraphicFramePr>
        <p:xfrm>
          <a:off x="478919" y="1344817"/>
          <a:ext cx="9612000" cy="50292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9612000">
                  <a:extLst>
                    <a:ext uri="{9D8B030D-6E8A-4147-A177-3AD203B41FA5}">
                      <a16:colId xmlns:a16="http://schemas.microsoft.com/office/drawing/2014/main" val="4182315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2"/>
                          </a:solidFill>
                        </a:rPr>
                        <a:t>Uniform toepasbaar voor alle Werken contracten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2"/>
                          </a:solidFill>
                        </a:rPr>
                        <a:t>Uniform toepasbaar voor alle Diensten (ingenieurs- en overige diensten)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32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2"/>
                          </a:solidFill>
                        </a:rPr>
                        <a:t>Alle inkoop draagt bij aan duurzame doelstellingen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16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2"/>
                          </a:solidFill>
                        </a:rPr>
                        <a:t>Kostenneutraal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830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2"/>
                          </a:solidFill>
                        </a:rPr>
                        <a:t>Draagt bij aan (doelstellingen) CO</a:t>
                      </a:r>
                      <a:r>
                        <a:rPr lang="nl-NL" sz="2400" baseline="-250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nl-NL" sz="2400" baseline="0" dirty="0">
                          <a:solidFill>
                            <a:schemeClr val="tx2"/>
                          </a:solidFill>
                        </a:rPr>
                        <a:t>-reductie en Schone Lucht Akkoord</a:t>
                      </a:r>
                      <a:endParaRPr lang="nl-NL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3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kern="1200" noProof="0" dirty="0">
                          <a:solidFill>
                            <a:schemeClr val="tx2"/>
                          </a:solidFill>
                        </a:rPr>
                        <a:t>Geeft handen en voeten aan Klimaatplan gemeente Eindhoven </a:t>
                      </a:r>
                      <a:endParaRPr lang="nl-NL" sz="2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447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2"/>
                          </a:solidFill>
                        </a:rPr>
                        <a:t>MKB-vriendelijk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755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2"/>
                          </a:solidFill>
                        </a:rPr>
                        <a:t>Objectieve beoordelingsmethodiek </a:t>
                      </a:r>
                      <a:endParaRPr lang="nl-NL" sz="2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04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2"/>
                          </a:solidFill>
                        </a:rPr>
                        <a:t>Draagvlak vanuit de markt en Bouwend Nederland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9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2"/>
                          </a:solidFill>
                        </a:rPr>
                        <a:t>Geen aanpassingen in huidige werkmethode eigen organisatie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6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2400" kern="1200" noProof="0" dirty="0">
                          <a:solidFill>
                            <a:schemeClr val="tx2"/>
                          </a:solidFill>
                        </a:rPr>
                        <a:t>Ripple effect voor draagvlak Duurzaamheid in eigen organisatie </a:t>
                      </a:r>
                      <a:endParaRPr lang="nl-NL" sz="2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952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77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43BA1-592A-4138-9754-460A21F1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we geleerd?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8FE1A0B2-B4F0-427C-86AD-E92D24AA5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24438"/>
              </p:ext>
            </p:extLst>
          </p:nvPr>
        </p:nvGraphicFramePr>
        <p:xfrm>
          <a:off x="478919" y="1353206"/>
          <a:ext cx="9612000" cy="512064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9612000">
                  <a:extLst>
                    <a:ext uri="{9D8B030D-6E8A-4147-A177-3AD203B41FA5}">
                      <a16:colId xmlns:a16="http://schemas.microsoft.com/office/drawing/2014/main" val="4182315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2"/>
                          </a:solidFill>
                        </a:rPr>
                        <a:t>Medewerkers van de aannemers werken nu in een overlast vrijere omgeving.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2"/>
                          </a:solidFill>
                        </a:rPr>
                        <a:t>Anders dan verwacht reageert de markt best goed op de methode.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32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2"/>
                          </a:solidFill>
                        </a:rPr>
                        <a:t>Veel elektrisch materieel is al beschikbaar en wordt nu op onze projecten ingezet.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16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2"/>
                          </a:solidFill>
                        </a:rPr>
                        <a:t>Methode niet te ingewikkeld maken omwille MKB en interne capaciteit en kennisniveau (bijv. draaiuren niet meegenomen).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830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2"/>
                          </a:solidFill>
                        </a:rPr>
                        <a:t>Meer differentiatie in soort/zwaarte werktuigen toegevoegd.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3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2"/>
                          </a:solidFill>
                        </a:rPr>
                        <a:t>Het beschikbaar hebben van een laadpaal kan al veel effect hebben.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447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2"/>
                          </a:solidFill>
                        </a:rPr>
                        <a:t>Vraagt andere denkwijze in voorbereiding en andere werkwijze in uitvoering.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755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2"/>
                          </a:solidFill>
                        </a:rPr>
                        <a:t>In de toekomst kijken naar bijv. Meetlat SKAO (draaiuren opgenomen).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048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076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Custom 2">
      <a:dk1>
        <a:srgbClr val="E32527"/>
      </a:dk1>
      <a:lt1>
        <a:sysClr val="window" lastClr="FFFFFF"/>
      </a:lt1>
      <a:dk2>
        <a:srgbClr val="000000"/>
      </a:dk2>
      <a:lt2>
        <a:srgbClr val="FFFFFF"/>
      </a:lt2>
      <a:accent1>
        <a:srgbClr val="EF4333"/>
      </a:accent1>
      <a:accent2>
        <a:srgbClr val="C01E14"/>
      </a:accent2>
      <a:accent3>
        <a:srgbClr val="9C1006"/>
      </a:accent3>
      <a:accent4>
        <a:srgbClr val="7D0F00"/>
      </a:accent4>
      <a:accent5>
        <a:srgbClr val="F2685B"/>
      </a:accent5>
      <a:accent6>
        <a:srgbClr val="F58E7A"/>
      </a:accent6>
      <a:hlink>
        <a:srgbClr val="F8B3A3"/>
      </a:hlink>
      <a:folHlink>
        <a:srgbClr val="FBD9C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D05665DBADC43BAF8567724DB853F" ma:contentTypeVersion="11" ma:contentTypeDescription="Een nieuw document maken." ma:contentTypeScope="" ma:versionID="c1ccab636c10546baf0346327d191897">
  <xsd:schema xmlns:xsd="http://www.w3.org/2001/XMLSchema" xmlns:xs="http://www.w3.org/2001/XMLSchema" xmlns:p="http://schemas.microsoft.com/office/2006/metadata/properties" xmlns:ns3="b9c8e9a9-abd8-4ff7-921a-b125d479a1f1" xmlns:ns4="f32b5666-9588-4084-92ea-3fe2dbd68fe2" targetNamespace="http://schemas.microsoft.com/office/2006/metadata/properties" ma:root="true" ma:fieldsID="d0292916a115b03b3da106d42a908af6" ns3:_="" ns4:_="">
    <xsd:import namespace="b9c8e9a9-abd8-4ff7-921a-b125d479a1f1"/>
    <xsd:import namespace="f32b5666-9588-4084-92ea-3fe2dbd68f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8e9a9-abd8-4ff7-921a-b125d479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b5666-9588-4084-92ea-3fe2dbd68fe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F0A661-C016-499F-9655-4D4171A7DAD1}">
  <ds:schemaRefs>
    <ds:schemaRef ds:uri="b9c8e9a9-abd8-4ff7-921a-b125d479a1f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32b5666-9588-4084-92ea-3fe2dbd68fe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2B97108-86A7-479B-981A-24AD51E469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C9FA17-9DF7-48BF-A484-48A9D90CA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c8e9a9-abd8-4ff7-921a-b125d479a1f1"/>
    <ds:schemaRef ds:uri="f32b5666-9588-4084-92ea-3fe2dbd68f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5718</TotalTime>
  <Words>932</Words>
  <Application>Microsoft Office PowerPoint</Application>
  <PresentationFormat>Breedbeeld</PresentationFormat>
  <Paragraphs>402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Successen  </vt:lpstr>
      <vt:lpstr>Voordelen methodiek  </vt:lpstr>
      <vt:lpstr>Wat hebben we geleerd?</vt:lpstr>
      <vt:lpstr>PowerPoint-presentatie</vt:lpstr>
      <vt:lpstr>Samen werken wij aan een duurzame toekomst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Marja Boschloo - van Haeff</cp:lastModifiedBy>
  <cp:revision>112</cp:revision>
  <dcterms:created xsi:type="dcterms:W3CDTF">2015-08-26T13:14:54Z</dcterms:created>
  <dcterms:modified xsi:type="dcterms:W3CDTF">2022-03-03T16:43:17Z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0x010100C1FD05665DBADC43BAF8567724DB853F</vt:lpwstr>
  </property>
  <property fmtid="{D5CDD505-2E9C-101B-9397-08002B2CF9AE}" pid="3" name="Order">
    <vt:r8>182600</vt:r8>
  </property>
  <property fmtid="{D5CDD505-2E9C-101B-9397-08002B2CF9AE}" pid="4" name="xd_Signature">
    <vt:bool>false</vt:bool>
  </property>
  <property fmtid="{D5CDD505-2E9C-101B-9397-08002B2CF9AE}" pid="5" name="SharedWithUsers">
    <vt:lpwstr>2393;#Brigit Tunaydin</vt:lpwstr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</Properties>
</file>